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60" r:id="rId2"/>
    <p:sldId id="300" r:id="rId3"/>
    <p:sldId id="297" r:id="rId4"/>
    <p:sldId id="299" r:id="rId5"/>
    <p:sldId id="294" r:id="rId6"/>
    <p:sldId id="273" r:id="rId7"/>
    <p:sldId id="296" r:id="rId8"/>
    <p:sldId id="295" r:id="rId9"/>
    <p:sldId id="258" r:id="rId10"/>
    <p:sldId id="274" r:id="rId11"/>
    <p:sldId id="268" r:id="rId12"/>
    <p:sldId id="270" r:id="rId13"/>
    <p:sldId id="278" r:id="rId14"/>
    <p:sldId id="259" r:id="rId15"/>
    <p:sldId id="262" r:id="rId16"/>
    <p:sldId id="263" r:id="rId17"/>
    <p:sldId id="284" r:id="rId18"/>
    <p:sldId id="261" r:id="rId19"/>
    <p:sldId id="265" r:id="rId20"/>
    <p:sldId id="283" r:id="rId21"/>
    <p:sldId id="282" r:id="rId22"/>
    <p:sldId id="293" r:id="rId23"/>
    <p:sldId id="266" r:id="rId24"/>
    <p:sldId id="267" r:id="rId25"/>
    <p:sldId id="281" r:id="rId26"/>
    <p:sldId id="279" r:id="rId27"/>
    <p:sldId id="280" r:id="rId28"/>
    <p:sldId id="290" r:id="rId29"/>
    <p:sldId id="291" r:id="rId30"/>
    <p:sldId id="292" r:id="rId31"/>
    <p:sldId id="301" r:id="rId32"/>
    <p:sldId id="302" r:id="rId33"/>
    <p:sldId id="287" r:id="rId34"/>
    <p:sldId id="317" r:id="rId35"/>
    <p:sldId id="318" r:id="rId36"/>
    <p:sldId id="289" r:id="rId37"/>
    <p:sldId id="314" r:id="rId38"/>
    <p:sldId id="319" r:id="rId39"/>
    <p:sldId id="320" r:id="rId40"/>
    <p:sldId id="298" r:id="rId41"/>
    <p:sldId id="321" r:id="rId42"/>
    <p:sldId id="285" r:id="rId43"/>
    <p:sldId id="307" r:id="rId44"/>
    <p:sldId id="306" r:id="rId45"/>
    <p:sldId id="323" r:id="rId46"/>
    <p:sldId id="324" r:id="rId47"/>
    <p:sldId id="305" r:id="rId48"/>
    <p:sldId id="271" r:id="rId49"/>
    <p:sldId id="326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953"/>
    <a:srgbClr val="FF9933"/>
    <a:srgbClr val="99FF66"/>
    <a:srgbClr val="E9EBF5"/>
    <a:srgbClr val="99FF33"/>
    <a:srgbClr val="FFFF99"/>
    <a:srgbClr val="E2FF8F"/>
    <a:srgbClr val="FFFFFF"/>
    <a:srgbClr val="CCFF33"/>
    <a:srgbClr val="FA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62" y="84"/>
      </p:cViewPr>
      <p:guideLst>
        <p:guide orient="horz" pos="2183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DDD54-6CE8-473B-8AEB-290D786558ED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AA59-1080-48B5-96A9-07B26BA35B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58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9019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204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7448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954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5994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4882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363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98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3638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(Baum 2005 The Tree-Thinking Challenge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AA59-1080-48B5-96A9-07B26BA35B3E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70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FDA-F251-4B4F-99ED-FAA042874234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BAF19-4062-4B9F-997D-8CBFC44E8BDD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139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E0260-758F-420F-9902-C1B768FF3E2A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3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698-3785-4F61-8795-F08DAFC368B9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6889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0C241-DEC7-48A0-A4AE-3904A21168DB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6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F9344-0E41-43DC-9654-6EA677B3EB4F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3569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8275D-76BB-48EB-BF3C-8957BC6B6779}" type="datetime1">
              <a:rPr lang="cs-CZ" smtClean="0"/>
              <a:t>11.6.2019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2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22B5-B37D-4B8A-AA99-C7054B298444}" type="datetime1">
              <a:rPr lang="cs-CZ" smtClean="0"/>
              <a:t>11.6.2019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353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42D8C-8F0B-4B17-BC81-13E26C27B3FD}" type="datetime1">
              <a:rPr lang="cs-CZ" smtClean="0"/>
              <a:t>11.6.2019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99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461B-C818-42FA-AC7E-B8234512F667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260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D7D9-C9E2-4D92-9FA0-1A0DDDA51935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66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F1A40-2FD8-4C57-9584-2A02034F68B8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4137A-CC1B-48E4-91CC-CF5C39229D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466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9.png"/><Relationship Id="rId18" Type="http://schemas.openxmlformats.org/officeDocument/2006/relationships/image" Target="../media/image28.svg"/><Relationship Id="rId26" Type="http://schemas.openxmlformats.org/officeDocument/2006/relationships/image" Target="../media/image36.svg"/><Relationship Id="rId3" Type="http://schemas.openxmlformats.org/officeDocument/2006/relationships/image" Target="../media/image5.png"/><Relationship Id="rId21" Type="http://schemas.openxmlformats.org/officeDocument/2006/relationships/image" Target="../media/image31.png"/><Relationship Id="rId7" Type="http://schemas.openxmlformats.org/officeDocument/2006/relationships/image" Target="../media/image9.png"/><Relationship Id="rId12" Type="http://schemas.openxmlformats.org/officeDocument/2006/relationships/image" Target="../media/image18.sv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11" Type="http://schemas.openxmlformats.org/officeDocument/2006/relationships/image" Target="../media/image17.png"/><Relationship Id="rId24" Type="http://schemas.openxmlformats.org/officeDocument/2006/relationships/image" Target="../media/image34.svg"/><Relationship Id="rId5" Type="http://schemas.openxmlformats.org/officeDocument/2006/relationships/image" Target="../media/image7.png"/><Relationship Id="rId15" Type="http://schemas.openxmlformats.org/officeDocument/2006/relationships/image" Target="../media/image21.png"/><Relationship Id="rId23" Type="http://schemas.openxmlformats.org/officeDocument/2006/relationships/image" Target="../media/image33.png"/><Relationship Id="rId10" Type="http://schemas.openxmlformats.org/officeDocument/2006/relationships/image" Target="../media/image12.svg"/><Relationship Id="rId19" Type="http://schemas.openxmlformats.org/officeDocument/2006/relationships/image" Target="../media/image29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20.svg"/><Relationship Id="rId22" Type="http://schemas.openxmlformats.org/officeDocument/2006/relationships/image" Target="../media/image32.sv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svg"/><Relationship Id="rId11" Type="http://schemas.openxmlformats.org/officeDocument/2006/relationships/image" Target="../media/image43.png"/><Relationship Id="rId5" Type="http://schemas.openxmlformats.org/officeDocument/2006/relationships/image" Target="../media/image45.png"/><Relationship Id="rId10" Type="http://schemas.openxmlformats.org/officeDocument/2006/relationships/image" Target="../media/image42.svg"/><Relationship Id="rId4" Type="http://schemas.openxmlformats.org/officeDocument/2006/relationships/image" Target="../media/image38.svg"/><Relationship Id="rId9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ovreexyRac&amp;t=397s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/index.php?curid=858891" TargetMode="External"/><Relationship Id="rId3" Type="http://schemas.openxmlformats.org/officeDocument/2006/relationships/hyperlink" Target="http://www.supercoloring.com/silhouettes/wood-mouse" TargetMode="External"/><Relationship Id="rId7" Type="http://schemas.openxmlformats.org/officeDocument/2006/relationships/hyperlink" Target="http://www.supercoloring.com/silhouettes/frog" TargetMode="External"/><Relationship Id="rId2" Type="http://schemas.openxmlformats.org/officeDocument/2006/relationships/hyperlink" Target="https://commons.wikimedia.org/w/index.php?curid=3153814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/index.php?curid=6838913" TargetMode="External"/><Relationship Id="rId5" Type="http://schemas.openxmlformats.org/officeDocument/2006/relationships/hyperlink" Target="http://www.supercoloring.com/silhouettes/gecko" TargetMode="External"/><Relationship Id="rId10" Type="http://schemas.openxmlformats.org/officeDocument/2006/relationships/hyperlink" Target="https://commons.wikimedia.org/w/index.php?curid=738817" TargetMode="External"/><Relationship Id="rId4" Type="http://schemas.openxmlformats.org/officeDocument/2006/relationships/hyperlink" Target="https://www.flickr.com/photos/spencer77/6153586825" TargetMode="External"/><Relationship Id="rId9" Type="http://schemas.openxmlformats.org/officeDocument/2006/relationships/hyperlink" Target="http://www.supercoloring.com/silhouettes/carp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9C68C4-6EB4-4F9C-8AB2-0A4850B2F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4800" b="1" dirty="0"/>
              <a:t>Druhá část výukového bloku: aplikace orientačního běhu na evoluci živočichů</a:t>
            </a:r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7293" y="3588727"/>
            <a:ext cx="6145619" cy="2270652"/>
          </a:xfrm>
        </p:spPr>
        <p:txBody>
          <a:bodyPr>
            <a:normAutofit/>
          </a:bodyPr>
          <a:lstStyle/>
          <a:p>
            <a:r>
              <a:rPr lang="cs-CZ" dirty="0"/>
              <a:t>KLASIFIKACE A EVOLUCE ŽIVOČICHŮ (OBRATLOVCŮ)</a:t>
            </a:r>
          </a:p>
          <a:p>
            <a:r>
              <a:rPr lang="cs-CZ" dirty="0"/>
              <a:t>DEMONSTRACE RŮZNÝCH NÁKRESŮ EVOLUČNÍCH VZTAHŮ</a:t>
            </a:r>
          </a:p>
          <a:p>
            <a:r>
              <a:rPr lang="cs-CZ" dirty="0"/>
              <a:t>prezentace k druhé hodině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F74E392-217A-41BE-8875-C29267FC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504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5A53A93-4FF4-420B-B388-BDE6878EF667}"/>
              </a:ext>
            </a:extLst>
          </p:cNvPr>
          <p:cNvSpPr/>
          <p:nvPr/>
        </p:nvSpPr>
        <p:spPr>
          <a:xfrm>
            <a:off x="2904099" y="540598"/>
            <a:ext cx="3262777" cy="9335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1: JAKÉ JSOU VZTAHY MEZI ŽIVOČICHY?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3A43A89-EFF2-4F12-9EC9-244639891D52}"/>
              </a:ext>
            </a:extLst>
          </p:cNvPr>
          <p:cNvSpPr/>
          <p:nvPr/>
        </p:nvSpPr>
        <p:spPr>
          <a:xfrm>
            <a:off x="1020726" y="1470306"/>
            <a:ext cx="7102549" cy="51818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POMOCNÉ OTÁZKY: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Který znak mají všichni živočichové? A který další znak je také velmi častý?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Vzpomeňte si na orientační běh – kudy museli závodníci (= živočichové) proběhnout? Přes které znaky? Jak se jejich cesta rozvětvovala?</a:t>
            </a:r>
          </a:p>
          <a:p>
            <a:pPr marL="422041" indent="-422041">
              <a:buFont typeface="+mj-lt"/>
              <a:buAutoNum type="arabicPeriod"/>
            </a:pPr>
            <a:endParaRPr lang="cs-CZ" sz="2215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POSTUP: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Vymyslete pořadí, ve kterém se odvětvily cesty jednotlivých živočichů.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Zakreslete nejpravděpodobnější vztahy mezi popsanými živočichy a zaznamenejte první výskyt znaků z tabulky.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754EDB5-197E-4382-8805-A6B12AA6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76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ulka 10">
            <a:extLst>
              <a:ext uri="{FF2B5EF4-FFF2-40B4-BE49-F238E27FC236}">
                <a16:creationId xmlns:a16="http://schemas.microsoft.com/office/drawing/2014/main" id="{9A432994-EA4D-4D0E-85D2-B74E4A0B5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272328"/>
              </p:ext>
            </p:extLst>
          </p:nvPr>
        </p:nvGraphicFramePr>
        <p:xfrm>
          <a:off x="2210872" y="80132"/>
          <a:ext cx="6870031" cy="30049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85728">
                  <a:extLst>
                    <a:ext uri="{9D8B030D-6E8A-4147-A177-3AD203B41FA5}">
                      <a16:colId xmlns:a16="http://schemas.microsoft.com/office/drawing/2014/main" val="2412990684"/>
                    </a:ext>
                  </a:extLst>
                </a:gridCol>
                <a:gridCol w="656845">
                  <a:extLst>
                    <a:ext uri="{9D8B030D-6E8A-4147-A177-3AD203B41FA5}">
                      <a16:colId xmlns:a16="http://schemas.microsoft.com/office/drawing/2014/main" val="1167785221"/>
                    </a:ext>
                  </a:extLst>
                </a:gridCol>
                <a:gridCol w="575501">
                  <a:extLst>
                    <a:ext uri="{9D8B030D-6E8A-4147-A177-3AD203B41FA5}">
                      <a16:colId xmlns:a16="http://schemas.microsoft.com/office/drawing/2014/main" val="2860823456"/>
                    </a:ext>
                  </a:extLst>
                </a:gridCol>
                <a:gridCol w="671416">
                  <a:extLst>
                    <a:ext uri="{9D8B030D-6E8A-4147-A177-3AD203B41FA5}">
                      <a16:colId xmlns:a16="http://schemas.microsoft.com/office/drawing/2014/main" val="3269136820"/>
                    </a:ext>
                  </a:extLst>
                </a:gridCol>
                <a:gridCol w="1079063">
                  <a:extLst>
                    <a:ext uri="{9D8B030D-6E8A-4147-A177-3AD203B41FA5}">
                      <a16:colId xmlns:a16="http://schemas.microsoft.com/office/drawing/2014/main" val="2186031141"/>
                    </a:ext>
                  </a:extLst>
                </a:gridCol>
                <a:gridCol w="971155">
                  <a:extLst>
                    <a:ext uri="{9D8B030D-6E8A-4147-A177-3AD203B41FA5}">
                      <a16:colId xmlns:a16="http://schemas.microsoft.com/office/drawing/2014/main" val="65599786"/>
                    </a:ext>
                  </a:extLst>
                </a:gridCol>
                <a:gridCol w="1019115">
                  <a:extLst>
                    <a:ext uri="{9D8B030D-6E8A-4147-A177-3AD203B41FA5}">
                      <a16:colId xmlns:a16="http://schemas.microsoft.com/office/drawing/2014/main" val="1236784969"/>
                    </a:ext>
                  </a:extLst>
                </a:gridCol>
                <a:gridCol w="911208">
                  <a:extLst>
                    <a:ext uri="{9D8B030D-6E8A-4147-A177-3AD203B41FA5}">
                      <a16:colId xmlns:a16="http://schemas.microsoft.com/office/drawing/2014/main" val="655052998"/>
                    </a:ext>
                  </a:extLst>
                </a:gridCol>
              </a:tblGrid>
              <a:tr h="639196">
                <a:tc>
                  <a:txBody>
                    <a:bodyPr/>
                    <a:lstStyle/>
                    <a:p>
                      <a:pPr algn="ctr"/>
                      <a:endParaRPr lang="cs-CZ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peří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srst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plíce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vaječná</a:t>
                      </a:r>
                    </a:p>
                    <a:p>
                      <a:pPr algn="ctr"/>
                      <a:r>
                        <a:rPr lang="cs-CZ" dirty="0"/>
                        <a:t>skořápka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amnion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kostěná kostra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obratle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624955"/>
                  </a:ext>
                </a:extLst>
              </a:tr>
              <a:tr h="365255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žralok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10864"/>
                  </a:ext>
                </a:extLst>
              </a:tr>
              <a:tr h="4225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antilopa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14907"/>
                  </a:ext>
                </a:extLst>
              </a:tr>
              <a:tr h="365255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kapr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88480"/>
                  </a:ext>
                </a:extLst>
              </a:tr>
              <a:tr h="365255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orel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458363"/>
                  </a:ext>
                </a:extLst>
              </a:tr>
              <a:tr h="4225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aligátor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905376"/>
                  </a:ext>
                </a:extLst>
              </a:tr>
              <a:tr h="4225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ropucha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797567"/>
                  </a:ext>
                </a:extLst>
              </a:tr>
            </a:tbl>
          </a:graphicData>
        </a:graphic>
      </p:graphicFrame>
      <p:grpSp>
        <p:nvGrpSpPr>
          <p:cNvPr id="2" name="Skupina 1">
            <a:extLst>
              <a:ext uri="{FF2B5EF4-FFF2-40B4-BE49-F238E27FC236}">
                <a16:creationId xmlns:a16="http://schemas.microsoft.com/office/drawing/2014/main" id="{5F1BDED3-5371-4DB5-9C71-FA275747BEF0}"/>
              </a:ext>
            </a:extLst>
          </p:cNvPr>
          <p:cNvGrpSpPr/>
          <p:nvPr/>
        </p:nvGrpSpPr>
        <p:grpSpPr>
          <a:xfrm>
            <a:off x="166505" y="1086599"/>
            <a:ext cx="6776555" cy="5894126"/>
            <a:chOff x="166505" y="1086599"/>
            <a:chExt cx="6776555" cy="5894126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48583"/>
              <a:ext cx="4770696" cy="5332142"/>
              <a:chOff x="885825" y="929293"/>
              <a:chExt cx="4770696" cy="5332142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7CB0088B-439F-4843-A2A2-500E99A8AF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58064" y="4394970"/>
                <a:ext cx="1098457" cy="105331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ovéPole 26">
              <a:extLst>
                <a:ext uri="{FF2B5EF4-FFF2-40B4-BE49-F238E27FC236}">
                  <a16:creationId xmlns:a16="http://schemas.microsoft.com/office/drawing/2014/main" id="{CD06595A-82EF-4BFE-97EB-BE6BD1B09348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3FBD8524-814C-4F3B-86A1-7ED4BCD8241E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NÁPOVĚDA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06259674-08CE-4F01-82B9-BB1F9E7EB84B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2CDFCD71-7B8B-4EB1-8FC6-0C2FB0221ADD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0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23A49AC-ECFA-484D-BE89-D16DCD182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418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D3B68F3-5C4F-431E-813E-F94B67FD9F9C}"/>
              </a:ext>
            </a:extLst>
          </p:cNvPr>
          <p:cNvGrpSpPr/>
          <p:nvPr/>
        </p:nvGrpSpPr>
        <p:grpSpPr>
          <a:xfrm>
            <a:off x="166505" y="1086599"/>
            <a:ext cx="6893582" cy="5894126"/>
            <a:chOff x="166505" y="1086599"/>
            <a:chExt cx="6893582" cy="5894126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48583"/>
              <a:ext cx="5427345" cy="5332142"/>
              <a:chOff x="885825" y="929293"/>
              <a:chExt cx="5427345" cy="5332142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7CB0088B-439F-4843-A2A2-500E99A8AF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58065" y="3820812"/>
                <a:ext cx="1755105" cy="162747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3FBD8524-814C-4F3B-86A1-7ED4BCD8241E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NÁPOVĚDA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41B6E674-7C55-4B2E-9ECD-2D359D5AA96C}"/>
                </a:ext>
              </a:extLst>
            </p:cNvPr>
            <p:cNvCxnSpPr>
              <a:cxnSpLocks/>
            </p:cNvCxnSpPr>
            <p:nvPr/>
          </p:nvCxnSpPr>
          <p:spPr>
            <a:xfrm>
              <a:off x="875192" y="1648583"/>
              <a:ext cx="3672235" cy="4518996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>
              <a:extLst>
                <a:ext uri="{FF2B5EF4-FFF2-40B4-BE49-F238E27FC236}">
                  <a16:creationId xmlns:a16="http://schemas.microsoft.com/office/drawing/2014/main" id="{D4F2244F-F287-4A03-996B-B1D7F3F8C383}"/>
                </a:ext>
              </a:extLst>
            </p:cNvPr>
            <p:cNvCxnSpPr>
              <a:cxnSpLocks/>
            </p:cNvCxnSpPr>
            <p:nvPr/>
          </p:nvCxnSpPr>
          <p:spPr>
            <a:xfrm>
              <a:off x="4547429" y="6167577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>
              <a:extLst>
                <a:ext uri="{FF2B5EF4-FFF2-40B4-BE49-F238E27FC236}">
                  <a16:creationId xmlns:a16="http://schemas.microsoft.com/office/drawing/2014/main" id="{53CDA037-29F8-45B8-888F-974DAD1A1753}"/>
                </a:ext>
              </a:extLst>
            </p:cNvPr>
            <p:cNvCxnSpPr>
              <a:cxnSpLocks/>
            </p:cNvCxnSpPr>
            <p:nvPr/>
          </p:nvCxnSpPr>
          <p:spPr>
            <a:xfrm>
              <a:off x="2355921" y="1648584"/>
              <a:ext cx="2981623" cy="380591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B4500870-328D-4E2A-BC02-798662C6E07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C79F1E00-6CE0-414D-83B8-6FBCA5596021}"/>
                </a:ext>
              </a:extLst>
            </p:cNvPr>
            <p:cNvSpPr/>
            <p:nvPr/>
          </p:nvSpPr>
          <p:spPr>
            <a:xfrm>
              <a:off x="5564370" y="499892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ovéPole 23">
              <a:extLst>
                <a:ext uri="{FF2B5EF4-FFF2-40B4-BE49-F238E27FC236}">
                  <a16:creationId xmlns:a16="http://schemas.microsoft.com/office/drawing/2014/main" id="{160A1CEE-A332-4ADC-9918-B27837AD66AD}"/>
                </a:ext>
              </a:extLst>
            </p:cNvPr>
            <p:cNvSpPr txBox="1"/>
            <p:nvPr/>
          </p:nvSpPr>
          <p:spPr>
            <a:xfrm>
              <a:off x="6003180" y="484296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19" name="TextovéPole 18">
              <a:extLst>
                <a:ext uri="{FF2B5EF4-FFF2-40B4-BE49-F238E27FC236}">
                  <a16:creationId xmlns:a16="http://schemas.microsoft.com/office/drawing/2014/main" id="{C834EECD-06A7-4886-8491-B801A98A9578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12CD04EB-1D8D-45CE-96E0-DA2F4400B679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76DEF877-1D29-4D49-9866-3DB2BE66A073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2D7D66E1-581E-48E7-9727-22EC0EFE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691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0D3D00AB-39E6-46B9-9517-44F5C4943AD0}"/>
              </a:ext>
            </a:extLst>
          </p:cNvPr>
          <p:cNvGrpSpPr/>
          <p:nvPr/>
        </p:nvGrpSpPr>
        <p:grpSpPr>
          <a:xfrm>
            <a:off x="166505" y="1086599"/>
            <a:ext cx="7543334" cy="5894126"/>
            <a:chOff x="166505" y="1086599"/>
            <a:chExt cx="7543334" cy="5894126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48583"/>
              <a:ext cx="6067937" cy="5332142"/>
              <a:chOff x="885825" y="929293"/>
              <a:chExt cx="6067937" cy="5332142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7CB0088B-439F-4843-A2A2-500E99A8AF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58063" y="2709710"/>
                <a:ext cx="2395699" cy="273857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3671E751-E8E5-4BDC-9B18-315563FAD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4167" y="929293"/>
                <a:ext cx="2139908" cy="290928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24F01E29-7F67-48D4-B8DC-66456F88D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6554" y="929294"/>
                <a:ext cx="2877195" cy="37058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9A0B9B67-8232-4C97-B202-3DD8B5C09856}"/>
                </a:ext>
              </a:extLst>
            </p:cNvPr>
            <p:cNvSpPr/>
            <p:nvPr/>
          </p:nvSpPr>
          <p:spPr>
            <a:xfrm>
              <a:off x="3065420" y="1086599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B7CA395E-AC89-4E2F-AFFD-0EF3D22AC58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129A51F2-9E9C-4314-8A49-49E5CF104E89}"/>
                </a:ext>
              </a:extLst>
            </p:cNvPr>
            <p:cNvSpPr/>
            <p:nvPr/>
          </p:nvSpPr>
          <p:spPr>
            <a:xfrm>
              <a:off x="5447412" y="491485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D0BA765A-B4BB-45BD-A67B-35BE4C8A2EAA}"/>
                </a:ext>
              </a:extLst>
            </p:cNvPr>
            <p:cNvSpPr/>
            <p:nvPr/>
          </p:nvSpPr>
          <p:spPr>
            <a:xfrm>
              <a:off x="6241063" y="4029657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D922ED4A-F172-4879-9DB0-E752E0C3EC18}"/>
                </a:ext>
              </a:extLst>
            </p:cNvPr>
            <p:cNvSpPr txBox="1"/>
            <p:nvPr/>
          </p:nvSpPr>
          <p:spPr>
            <a:xfrm>
              <a:off x="5886222" y="475889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67AB3DA3-48C3-456A-93BA-C48F85328C78}"/>
                </a:ext>
              </a:extLst>
            </p:cNvPr>
            <p:cNvSpPr txBox="1"/>
            <p:nvPr/>
          </p:nvSpPr>
          <p:spPr>
            <a:xfrm>
              <a:off x="6652932" y="387557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amnion</a:t>
              </a: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E38494AA-CBD6-4CFA-9CD9-F354765BF650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NÁPOVĚDA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9" name="TextovéPole 18">
              <a:extLst>
                <a:ext uri="{FF2B5EF4-FFF2-40B4-BE49-F238E27FC236}">
                  <a16:creationId xmlns:a16="http://schemas.microsoft.com/office/drawing/2014/main" id="{066A6361-9079-45EF-B6E7-4EE1444A1989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38123D57-52FB-414C-B2EF-0B8F809DAB26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8AF8408C-B951-4D73-8731-651906D87CE3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2DA5AC1-86F9-4C00-8344-4A665E63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1877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2BEC9BDE-B7D2-4211-8B47-B43BC82860DE}"/>
              </a:ext>
            </a:extLst>
          </p:cNvPr>
          <p:cNvGrpSpPr/>
          <p:nvPr/>
        </p:nvGrpSpPr>
        <p:grpSpPr>
          <a:xfrm>
            <a:off x="166505" y="1086599"/>
            <a:ext cx="8964838" cy="5894126"/>
            <a:chOff x="166505" y="1086599"/>
            <a:chExt cx="8964838" cy="5894126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07637"/>
              <a:ext cx="7564138" cy="5373088"/>
              <a:chOff x="885825" y="888347"/>
              <a:chExt cx="7564138" cy="5373088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Skupina 5">
                <a:extLst>
                  <a:ext uri="{FF2B5EF4-FFF2-40B4-BE49-F238E27FC236}">
                    <a16:creationId xmlns:a16="http://schemas.microsoft.com/office/drawing/2014/main" id="{D8BBBA87-854C-4FBC-BECB-74B301A3347E}"/>
                  </a:ext>
                </a:extLst>
              </p:cNvPr>
              <p:cNvGrpSpPr/>
              <p:nvPr/>
            </p:nvGrpSpPr>
            <p:grpSpPr>
              <a:xfrm flipH="1">
                <a:off x="4558063" y="888347"/>
                <a:ext cx="3891900" cy="4559941"/>
                <a:chOff x="1265179" y="417698"/>
                <a:chExt cx="3605197" cy="5497142"/>
              </a:xfrm>
            </p:grpSpPr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7CB0088B-439F-4843-A2A2-500E99A8AF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036E957A-1507-4428-8A29-7DE5B58523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53215" y="417698"/>
                  <a:ext cx="802057" cy="128575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1B4E73B3-707A-4427-803A-CF2B768AD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12757" y="467058"/>
                  <a:ext cx="1434902" cy="247279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3671E751-E8E5-4BDC-9B18-315563FAD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4167" y="929293"/>
                <a:ext cx="2139908" cy="290928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24F01E29-7F67-48D4-B8DC-66456F88D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6554" y="929294"/>
                <a:ext cx="2877195" cy="37058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B6EAD96B-C5B2-4959-81BF-AD6EEAEEB7A8}"/>
                </a:ext>
              </a:extLst>
            </p:cNvPr>
            <p:cNvSpPr/>
            <p:nvPr/>
          </p:nvSpPr>
          <p:spPr>
            <a:xfrm>
              <a:off x="6209854" y="1091631"/>
              <a:ext cx="1107694" cy="561982"/>
            </a:xfrm>
            <a:prstGeom prst="rect">
              <a:avLst/>
            </a:prstGeom>
            <a:solidFill>
              <a:srgbClr val="FA484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orel</a:t>
              </a:r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282A35CE-1B7C-43D5-A751-F32F91ABFB79}"/>
                </a:ext>
              </a:extLst>
            </p:cNvPr>
            <p:cNvSpPr/>
            <p:nvPr/>
          </p:nvSpPr>
          <p:spPr>
            <a:xfrm>
              <a:off x="4646905" y="1096633"/>
              <a:ext cx="1107694" cy="5619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aligátor</a:t>
              </a:r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B4EEF0C9-5086-4C04-A6FC-267D8BEB5318}"/>
                </a:ext>
              </a:extLst>
            </p:cNvPr>
            <p:cNvSpPr/>
            <p:nvPr/>
          </p:nvSpPr>
          <p:spPr>
            <a:xfrm>
              <a:off x="7793885" y="1086599"/>
              <a:ext cx="1107694" cy="56198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antilopa</a:t>
              </a:r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9A0B9B67-8232-4C97-B202-3DD8B5C09856}"/>
                </a:ext>
              </a:extLst>
            </p:cNvPr>
            <p:cNvSpPr/>
            <p:nvPr/>
          </p:nvSpPr>
          <p:spPr>
            <a:xfrm>
              <a:off x="3065420" y="1086599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B7CA395E-AC89-4E2F-AFFD-0EF3D22AC58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129A51F2-9E9C-4314-8A49-49E5CF104E89}"/>
                </a:ext>
              </a:extLst>
            </p:cNvPr>
            <p:cNvSpPr/>
            <p:nvPr/>
          </p:nvSpPr>
          <p:spPr>
            <a:xfrm>
              <a:off x="5447412" y="491485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D0BA765A-B4BB-45BD-A67B-35BE4C8A2EAA}"/>
                </a:ext>
              </a:extLst>
            </p:cNvPr>
            <p:cNvSpPr/>
            <p:nvPr/>
          </p:nvSpPr>
          <p:spPr>
            <a:xfrm>
              <a:off x="6241063" y="4029657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9403B460-3845-4311-AFCB-AA8E20C2E630}"/>
                </a:ext>
              </a:extLst>
            </p:cNvPr>
            <p:cNvSpPr/>
            <p:nvPr/>
          </p:nvSpPr>
          <p:spPr>
            <a:xfrm>
              <a:off x="6017995" y="2248939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F130F8F9-2A01-4551-A2B1-16F69EBCBF56}"/>
                </a:ext>
              </a:extLst>
            </p:cNvPr>
            <p:cNvSpPr/>
            <p:nvPr/>
          </p:nvSpPr>
          <p:spPr>
            <a:xfrm>
              <a:off x="5859165" y="287258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Obdélník 25">
              <a:extLst>
                <a:ext uri="{FF2B5EF4-FFF2-40B4-BE49-F238E27FC236}">
                  <a16:creationId xmlns:a16="http://schemas.microsoft.com/office/drawing/2014/main" id="{339673D9-43C4-45A1-8ACA-8FF4366F8CC0}"/>
                </a:ext>
              </a:extLst>
            </p:cNvPr>
            <p:cNvSpPr/>
            <p:nvPr/>
          </p:nvSpPr>
          <p:spPr>
            <a:xfrm>
              <a:off x="7648144" y="2248939"/>
              <a:ext cx="357256" cy="11334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D922ED4A-F172-4879-9DB0-E752E0C3EC18}"/>
                </a:ext>
              </a:extLst>
            </p:cNvPr>
            <p:cNvSpPr txBox="1"/>
            <p:nvPr/>
          </p:nvSpPr>
          <p:spPr>
            <a:xfrm>
              <a:off x="5886222" y="475889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67AB3DA3-48C3-456A-93BA-C48F85328C78}"/>
                </a:ext>
              </a:extLst>
            </p:cNvPr>
            <p:cNvSpPr txBox="1"/>
            <p:nvPr/>
          </p:nvSpPr>
          <p:spPr>
            <a:xfrm>
              <a:off x="6652932" y="387557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amnion</a:t>
              </a:r>
            </a:p>
          </p:txBody>
        </p:sp>
        <p:sp>
          <p:nvSpPr>
            <p:cNvPr id="30" name="TextovéPole 29">
              <a:extLst>
                <a:ext uri="{FF2B5EF4-FFF2-40B4-BE49-F238E27FC236}">
                  <a16:creationId xmlns:a16="http://schemas.microsoft.com/office/drawing/2014/main" id="{EA43EBFC-16A1-48C1-BBE7-DBFEACD1F6BC}"/>
                </a:ext>
              </a:extLst>
            </p:cNvPr>
            <p:cNvSpPr txBox="1"/>
            <p:nvPr/>
          </p:nvSpPr>
          <p:spPr>
            <a:xfrm>
              <a:off x="6427677" y="209212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peří</a:t>
              </a:r>
            </a:p>
          </p:txBody>
        </p:sp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BA4C6ACF-AB21-4424-AE18-A142DCD0E3F8}"/>
                </a:ext>
              </a:extLst>
            </p:cNvPr>
            <p:cNvSpPr txBox="1"/>
            <p:nvPr/>
          </p:nvSpPr>
          <p:spPr>
            <a:xfrm>
              <a:off x="8074436" y="209925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srst</a:t>
              </a: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E38494AA-CBD6-4CFA-9CD9-F354765BF650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ŘEŠENÍ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" name="Obdélník 1">
              <a:extLst>
                <a:ext uri="{FF2B5EF4-FFF2-40B4-BE49-F238E27FC236}">
                  <a16:creationId xmlns:a16="http://schemas.microsoft.com/office/drawing/2014/main" id="{B4DEBF47-DD29-4F20-9574-20FA1BFA778E}"/>
                </a:ext>
              </a:extLst>
            </p:cNvPr>
            <p:cNvSpPr/>
            <p:nvPr/>
          </p:nvSpPr>
          <p:spPr>
            <a:xfrm>
              <a:off x="6181654" y="2711428"/>
              <a:ext cx="1011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s-CZ" dirty="0"/>
                <a:t>skořápka</a:t>
              </a:r>
            </a:p>
          </p:txBody>
        </p: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75340659-FA4B-40B9-ABB9-FEE28F82280A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EDD0297F-9852-4261-B5A5-5356482CC83D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35" name="Obdélník 34">
              <a:extLst>
                <a:ext uri="{FF2B5EF4-FFF2-40B4-BE49-F238E27FC236}">
                  <a16:creationId xmlns:a16="http://schemas.microsoft.com/office/drawing/2014/main" id="{DC4A9BFF-7024-46BF-A9A4-5F09EEFEDB5F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Zástupný symbol pro číslo snímku 18">
            <a:extLst>
              <a:ext uri="{FF2B5EF4-FFF2-40B4-BE49-F238E27FC236}">
                <a16:creationId xmlns:a16="http://schemas.microsoft.com/office/drawing/2014/main" id="{8D25C3F0-08D4-49C1-967F-F34087F7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9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35A23AE2-619F-48C0-A282-3BD676D9FEAF}"/>
              </a:ext>
            </a:extLst>
          </p:cNvPr>
          <p:cNvGrpSpPr/>
          <p:nvPr/>
        </p:nvGrpSpPr>
        <p:grpSpPr>
          <a:xfrm>
            <a:off x="166505" y="1079111"/>
            <a:ext cx="8765292" cy="5901614"/>
            <a:chOff x="166505" y="1079111"/>
            <a:chExt cx="8765292" cy="5901614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16106"/>
              <a:ext cx="7564138" cy="5364619"/>
              <a:chOff x="885825" y="896816"/>
              <a:chExt cx="7564138" cy="5364619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Skupina 5">
                <a:extLst>
                  <a:ext uri="{FF2B5EF4-FFF2-40B4-BE49-F238E27FC236}">
                    <a16:creationId xmlns:a16="http://schemas.microsoft.com/office/drawing/2014/main" id="{D8BBBA87-854C-4FBC-BECB-74B301A3347E}"/>
                  </a:ext>
                </a:extLst>
              </p:cNvPr>
              <p:cNvGrpSpPr/>
              <p:nvPr/>
            </p:nvGrpSpPr>
            <p:grpSpPr>
              <a:xfrm flipH="1">
                <a:off x="4558063" y="896816"/>
                <a:ext cx="3891900" cy="4551473"/>
                <a:chOff x="1265179" y="427907"/>
                <a:chExt cx="3605197" cy="5486933"/>
              </a:xfrm>
            </p:grpSpPr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7CB0088B-439F-4843-A2A2-500E99A8AF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036E957A-1507-4428-8A29-7DE5B58523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7617" y="467057"/>
                  <a:ext cx="795141" cy="125941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1B4E73B3-707A-4427-803A-CF2B768AD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12757" y="467058"/>
                  <a:ext cx="1434902" cy="247279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3671E751-E8E5-4BDC-9B18-315563FAD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4167" y="929293"/>
                <a:ext cx="2139908" cy="290928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24F01E29-7F67-48D4-B8DC-66456F88D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6554" y="929294"/>
                <a:ext cx="2877195" cy="37058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B6EAD96B-C5B2-4959-81BF-AD6EEAEEB7A8}"/>
                </a:ext>
              </a:extLst>
            </p:cNvPr>
            <p:cNvSpPr/>
            <p:nvPr/>
          </p:nvSpPr>
          <p:spPr>
            <a:xfrm>
              <a:off x="6196967" y="1089193"/>
              <a:ext cx="1107694" cy="561982"/>
            </a:xfrm>
            <a:prstGeom prst="rect">
              <a:avLst/>
            </a:prstGeom>
            <a:solidFill>
              <a:srgbClr val="FA484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orel</a:t>
              </a:r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282A35CE-1B7C-43D5-A751-F32F91ABFB79}"/>
                </a:ext>
              </a:extLst>
            </p:cNvPr>
            <p:cNvSpPr/>
            <p:nvPr/>
          </p:nvSpPr>
          <p:spPr>
            <a:xfrm>
              <a:off x="7824103" y="1079111"/>
              <a:ext cx="1107694" cy="5619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aligátor</a:t>
              </a:r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B4EEF0C9-5086-4C04-A6FC-267D8BEB5318}"/>
                </a:ext>
              </a:extLst>
            </p:cNvPr>
            <p:cNvSpPr/>
            <p:nvPr/>
          </p:nvSpPr>
          <p:spPr>
            <a:xfrm>
              <a:off x="4560253" y="1079111"/>
              <a:ext cx="1107694" cy="56198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antilopa</a:t>
              </a:r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9A0B9B67-8232-4C97-B202-3DD8B5C09856}"/>
                </a:ext>
              </a:extLst>
            </p:cNvPr>
            <p:cNvSpPr/>
            <p:nvPr/>
          </p:nvSpPr>
          <p:spPr>
            <a:xfrm>
              <a:off x="3065420" y="1086599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B7CA395E-AC89-4E2F-AFFD-0EF3D22AC58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129A51F2-9E9C-4314-8A49-49E5CF104E89}"/>
                </a:ext>
              </a:extLst>
            </p:cNvPr>
            <p:cNvSpPr/>
            <p:nvPr/>
          </p:nvSpPr>
          <p:spPr>
            <a:xfrm>
              <a:off x="5447412" y="491485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D0BA765A-B4BB-45BD-A67B-35BE4C8A2EAA}"/>
                </a:ext>
              </a:extLst>
            </p:cNvPr>
            <p:cNvSpPr/>
            <p:nvPr/>
          </p:nvSpPr>
          <p:spPr>
            <a:xfrm>
              <a:off x="6241063" y="4029657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9403B460-3845-4311-AFCB-AA8E20C2E630}"/>
                </a:ext>
              </a:extLst>
            </p:cNvPr>
            <p:cNvSpPr/>
            <p:nvPr/>
          </p:nvSpPr>
          <p:spPr>
            <a:xfrm>
              <a:off x="6915760" y="208008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Obdélník 24">
              <a:extLst>
                <a:ext uri="{FF2B5EF4-FFF2-40B4-BE49-F238E27FC236}">
                  <a16:creationId xmlns:a16="http://schemas.microsoft.com/office/drawing/2014/main" id="{F130F8F9-2A01-4551-A2B1-16F69EBCBF56}"/>
                </a:ext>
              </a:extLst>
            </p:cNvPr>
            <p:cNvSpPr/>
            <p:nvPr/>
          </p:nvSpPr>
          <p:spPr>
            <a:xfrm>
              <a:off x="7014145" y="30591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Obdélník 25">
              <a:extLst>
                <a:ext uri="{FF2B5EF4-FFF2-40B4-BE49-F238E27FC236}">
                  <a16:creationId xmlns:a16="http://schemas.microsoft.com/office/drawing/2014/main" id="{339673D9-43C4-45A1-8ACA-8FF4366F8CC0}"/>
                </a:ext>
              </a:extLst>
            </p:cNvPr>
            <p:cNvSpPr/>
            <p:nvPr/>
          </p:nvSpPr>
          <p:spPr>
            <a:xfrm>
              <a:off x="5310691" y="2055601"/>
              <a:ext cx="357256" cy="11334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D922ED4A-F172-4879-9DB0-E752E0C3EC18}"/>
                </a:ext>
              </a:extLst>
            </p:cNvPr>
            <p:cNvSpPr txBox="1"/>
            <p:nvPr/>
          </p:nvSpPr>
          <p:spPr>
            <a:xfrm>
              <a:off x="5886222" y="475889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67AB3DA3-48C3-456A-93BA-C48F85328C78}"/>
                </a:ext>
              </a:extLst>
            </p:cNvPr>
            <p:cNvSpPr txBox="1"/>
            <p:nvPr/>
          </p:nvSpPr>
          <p:spPr>
            <a:xfrm>
              <a:off x="6652932" y="387557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amnion</a:t>
              </a:r>
            </a:p>
          </p:txBody>
        </p:sp>
        <p:sp>
          <p:nvSpPr>
            <p:cNvPr id="30" name="TextovéPole 29">
              <a:extLst>
                <a:ext uri="{FF2B5EF4-FFF2-40B4-BE49-F238E27FC236}">
                  <a16:creationId xmlns:a16="http://schemas.microsoft.com/office/drawing/2014/main" id="{EA43EBFC-16A1-48C1-BBE7-DBFEACD1F6BC}"/>
                </a:ext>
              </a:extLst>
            </p:cNvPr>
            <p:cNvSpPr txBox="1"/>
            <p:nvPr/>
          </p:nvSpPr>
          <p:spPr>
            <a:xfrm>
              <a:off x="7251917" y="1934939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peří</a:t>
              </a:r>
            </a:p>
          </p:txBody>
        </p:sp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BA4C6ACF-AB21-4424-AE18-A142DCD0E3F8}"/>
                </a:ext>
              </a:extLst>
            </p:cNvPr>
            <p:cNvSpPr txBox="1"/>
            <p:nvPr/>
          </p:nvSpPr>
          <p:spPr>
            <a:xfrm>
              <a:off x="5703151" y="1920023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srst</a:t>
              </a:r>
            </a:p>
          </p:txBody>
        </p:sp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3984AF99-2BDB-442A-8318-805AC1C43142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JINÝ NÁKRES, ALE STEJNÝ VÝZNAM !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67EECDC7-55AD-4CC2-BF58-26D73FDA2CAB}"/>
                </a:ext>
              </a:extLst>
            </p:cNvPr>
            <p:cNvSpPr/>
            <p:nvPr/>
          </p:nvSpPr>
          <p:spPr>
            <a:xfrm>
              <a:off x="7456244" y="2905256"/>
              <a:ext cx="1011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s-CZ" dirty="0"/>
                <a:t>skořápka</a:t>
              </a:r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D0A4AFF0-0BC4-4809-B664-6F29812724F8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10BDF208-64EF-42D8-902E-62EBF702AA88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555EF161-183F-4381-A60A-A3D1DAC6F34B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EE8EB4F-39B2-46D2-8982-E0845EAD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645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54DC0ED-6625-43E6-B8E8-927F1603CA0C}"/>
              </a:ext>
            </a:extLst>
          </p:cNvPr>
          <p:cNvGrpSpPr/>
          <p:nvPr/>
        </p:nvGrpSpPr>
        <p:grpSpPr>
          <a:xfrm>
            <a:off x="166505" y="1078638"/>
            <a:ext cx="8797263" cy="5902087"/>
            <a:chOff x="166505" y="1078638"/>
            <a:chExt cx="8797263" cy="5902087"/>
          </a:xfrm>
        </p:grpSpPr>
        <p:grpSp>
          <p:nvGrpSpPr>
            <p:cNvPr id="4" name="Skupina 3">
              <a:extLst>
                <a:ext uri="{FF2B5EF4-FFF2-40B4-BE49-F238E27FC236}">
                  <a16:creationId xmlns:a16="http://schemas.microsoft.com/office/drawing/2014/main" id="{92C0CF79-F2D8-45FA-817D-047C834FE54F}"/>
                </a:ext>
              </a:extLst>
            </p:cNvPr>
            <p:cNvGrpSpPr/>
            <p:nvPr/>
          </p:nvGrpSpPr>
          <p:grpSpPr>
            <a:xfrm>
              <a:off x="875192" y="1616106"/>
              <a:ext cx="7564138" cy="5364619"/>
              <a:chOff x="885825" y="896816"/>
              <a:chExt cx="7564138" cy="5364619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825" y="929293"/>
                <a:ext cx="3672235" cy="451899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Skupina 5">
                <a:extLst>
                  <a:ext uri="{FF2B5EF4-FFF2-40B4-BE49-F238E27FC236}">
                    <a16:creationId xmlns:a16="http://schemas.microsoft.com/office/drawing/2014/main" id="{D8BBBA87-854C-4FBC-BECB-74B301A3347E}"/>
                  </a:ext>
                </a:extLst>
              </p:cNvPr>
              <p:cNvGrpSpPr/>
              <p:nvPr/>
            </p:nvGrpSpPr>
            <p:grpSpPr>
              <a:xfrm flipH="1">
                <a:off x="4426548" y="896816"/>
                <a:ext cx="4023415" cy="4551473"/>
                <a:chOff x="1265179" y="427907"/>
                <a:chExt cx="3727024" cy="5486933"/>
              </a:xfrm>
            </p:grpSpPr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7CB0088B-439F-4843-A2A2-500E99A8AF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036E957A-1507-4428-8A29-7DE5B58523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55419" y="480303"/>
                  <a:ext cx="736784" cy="102059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1B4E73B3-707A-4427-803A-CF2B768ADB59}"/>
                    </a:ext>
                  </a:extLst>
                </p:cNvPr>
                <p:cNvCxnSpPr>
                  <a:cxnSpLocks/>
                  <a:stCxn id="15" idx="2"/>
                </p:cNvCxnSpPr>
                <p:nvPr/>
              </p:nvCxnSpPr>
              <p:spPr>
                <a:xfrm>
                  <a:off x="2708288" y="463168"/>
                  <a:ext cx="1641411" cy="225089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8062" y="5448287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3671E751-E8E5-4BDC-9B18-315563FAD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4167" y="929293"/>
                <a:ext cx="2139908" cy="290928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24F01E29-7F67-48D4-B8DC-66456F88D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6554" y="929294"/>
                <a:ext cx="2877195" cy="37058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B6EAD96B-C5B2-4959-81BF-AD6EEAEEB7A8}"/>
                </a:ext>
              </a:extLst>
            </p:cNvPr>
            <p:cNvSpPr/>
            <p:nvPr/>
          </p:nvSpPr>
          <p:spPr>
            <a:xfrm>
              <a:off x="4802031" y="1087943"/>
              <a:ext cx="1107694" cy="561982"/>
            </a:xfrm>
            <a:prstGeom prst="rect">
              <a:avLst/>
            </a:prstGeom>
            <a:solidFill>
              <a:srgbClr val="FA484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orel</a:t>
              </a:r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282A35CE-1B7C-43D5-A751-F32F91ABFB79}"/>
                </a:ext>
              </a:extLst>
            </p:cNvPr>
            <p:cNvSpPr/>
            <p:nvPr/>
          </p:nvSpPr>
          <p:spPr>
            <a:xfrm>
              <a:off x="3145648" y="1087689"/>
              <a:ext cx="1107694" cy="5619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aligátor</a:t>
              </a:r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B4EEF0C9-5086-4C04-A6FC-267D8BEB5318}"/>
                </a:ext>
              </a:extLst>
            </p:cNvPr>
            <p:cNvSpPr/>
            <p:nvPr/>
          </p:nvSpPr>
          <p:spPr>
            <a:xfrm>
              <a:off x="6327611" y="1083373"/>
              <a:ext cx="1107694" cy="56198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antilopa</a:t>
              </a:r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9A0B9B67-8232-4C97-B202-3DD8B5C09856}"/>
                </a:ext>
              </a:extLst>
            </p:cNvPr>
            <p:cNvSpPr/>
            <p:nvPr/>
          </p:nvSpPr>
          <p:spPr>
            <a:xfrm>
              <a:off x="7856074" y="1078638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B7CA395E-AC89-4E2F-AFFD-0EF3D22AC58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F82F4F4A-1EFE-4717-BD9F-8CD1A9BB7720}"/>
                </a:ext>
              </a:extLst>
            </p:cNvPr>
            <p:cNvSpPr/>
            <p:nvPr/>
          </p:nvSpPr>
          <p:spPr>
            <a:xfrm>
              <a:off x="4789202" y="573176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Obdélník 21">
              <a:extLst>
                <a:ext uri="{FF2B5EF4-FFF2-40B4-BE49-F238E27FC236}">
                  <a16:creationId xmlns:a16="http://schemas.microsoft.com/office/drawing/2014/main" id="{129A51F2-9E9C-4314-8A49-49E5CF104E89}"/>
                </a:ext>
              </a:extLst>
            </p:cNvPr>
            <p:cNvSpPr/>
            <p:nvPr/>
          </p:nvSpPr>
          <p:spPr>
            <a:xfrm>
              <a:off x="5447412" y="4914852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D0BA765A-B4BB-45BD-A67B-35BE4C8A2EAA}"/>
                </a:ext>
              </a:extLst>
            </p:cNvPr>
            <p:cNvSpPr/>
            <p:nvPr/>
          </p:nvSpPr>
          <p:spPr>
            <a:xfrm>
              <a:off x="5153005" y="3685455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Obdélník 23">
              <a:extLst>
                <a:ext uri="{FF2B5EF4-FFF2-40B4-BE49-F238E27FC236}">
                  <a16:creationId xmlns:a16="http://schemas.microsoft.com/office/drawing/2014/main" id="{9403B460-3845-4311-AFCB-AA8E20C2E630}"/>
                </a:ext>
              </a:extLst>
            </p:cNvPr>
            <p:cNvSpPr/>
            <p:nvPr/>
          </p:nvSpPr>
          <p:spPr>
            <a:xfrm>
              <a:off x="4674458" y="2027258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Obdélník 25">
              <a:extLst>
                <a:ext uri="{FF2B5EF4-FFF2-40B4-BE49-F238E27FC236}">
                  <a16:creationId xmlns:a16="http://schemas.microsoft.com/office/drawing/2014/main" id="{339673D9-43C4-45A1-8ACA-8FF4366F8CC0}"/>
                </a:ext>
              </a:extLst>
            </p:cNvPr>
            <p:cNvSpPr/>
            <p:nvPr/>
          </p:nvSpPr>
          <p:spPr>
            <a:xfrm>
              <a:off x="6260254" y="2044214"/>
              <a:ext cx="357256" cy="11334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D922ED4A-F172-4879-9DB0-E752E0C3EC18}"/>
                </a:ext>
              </a:extLst>
            </p:cNvPr>
            <p:cNvSpPr txBox="1"/>
            <p:nvPr/>
          </p:nvSpPr>
          <p:spPr>
            <a:xfrm>
              <a:off x="5886222" y="475889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29" name="TextovéPole 28">
              <a:extLst>
                <a:ext uri="{FF2B5EF4-FFF2-40B4-BE49-F238E27FC236}">
                  <a16:creationId xmlns:a16="http://schemas.microsoft.com/office/drawing/2014/main" id="{67AB3DA3-48C3-456A-93BA-C48F85328C78}"/>
                </a:ext>
              </a:extLst>
            </p:cNvPr>
            <p:cNvSpPr txBox="1"/>
            <p:nvPr/>
          </p:nvSpPr>
          <p:spPr>
            <a:xfrm>
              <a:off x="5499702" y="3538749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amnion</a:t>
              </a:r>
            </a:p>
          </p:txBody>
        </p:sp>
        <p:sp>
          <p:nvSpPr>
            <p:cNvPr id="30" name="TextovéPole 29">
              <a:extLst>
                <a:ext uri="{FF2B5EF4-FFF2-40B4-BE49-F238E27FC236}">
                  <a16:creationId xmlns:a16="http://schemas.microsoft.com/office/drawing/2014/main" id="{EA43EBFC-16A1-48C1-BBE7-DBFEACD1F6BC}"/>
                </a:ext>
              </a:extLst>
            </p:cNvPr>
            <p:cNvSpPr txBox="1"/>
            <p:nvPr/>
          </p:nvSpPr>
          <p:spPr>
            <a:xfrm>
              <a:off x="5010615" y="188211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peří</a:t>
              </a:r>
            </a:p>
          </p:txBody>
        </p:sp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BA4C6ACF-AB21-4424-AE18-A142DCD0E3F8}"/>
                </a:ext>
              </a:extLst>
            </p:cNvPr>
            <p:cNvSpPr txBox="1"/>
            <p:nvPr/>
          </p:nvSpPr>
          <p:spPr>
            <a:xfrm>
              <a:off x="6609990" y="1894921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srst</a:t>
              </a:r>
            </a:p>
          </p:txBody>
        </p:sp>
        <p:sp>
          <p:nvSpPr>
            <p:cNvPr id="34" name="Obdélník 33">
              <a:extLst>
                <a:ext uri="{FF2B5EF4-FFF2-40B4-BE49-F238E27FC236}">
                  <a16:creationId xmlns:a16="http://schemas.microsoft.com/office/drawing/2014/main" id="{A183F6EB-90CE-41C9-80F1-124570BE4AB4}"/>
                </a:ext>
              </a:extLst>
            </p:cNvPr>
            <p:cNvSpPr/>
            <p:nvPr/>
          </p:nvSpPr>
          <p:spPr>
            <a:xfrm>
              <a:off x="240755" y="5575949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JINÝ NÁKRES, ALE STEJNÝ VÝZNAM !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2" name="Obdélník 31">
              <a:extLst>
                <a:ext uri="{FF2B5EF4-FFF2-40B4-BE49-F238E27FC236}">
                  <a16:creationId xmlns:a16="http://schemas.microsoft.com/office/drawing/2014/main" id="{E5BDC708-3E21-4316-AC6E-716D67DFA4D6}"/>
                </a:ext>
              </a:extLst>
            </p:cNvPr>
            <p:cNvSpPr/>
            <p:nvPr/>
          </p:nvSpPr>
          <p:spPr>
            <a:xfrm>
              <a:off x="4414745" y="275001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FAAD94F5-1C97-4211-8018-7071358E28F5}"/>
                </a:ext>
              </a:extLst>
            </p:cNvPr>
            <p:cNvSpPr/>
            <p:nvPr/>
          </p:nvSpPr>
          <p:spPr>
            <a:xfrm>
              <a:off x="4745326" y="2608434"/>
              <a:ext cx="1011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s-CZ" dirty="0"/>
                <a:t>skořápka</a:t>
              </a:r>
            </a:p>
          </p:txBody>
        </p:sp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FDF748CF-7680-4E90-BBC1-F8AE4E0A3213}"/>
                </a:ext>
              </a:extLst>
            </p:cNvPr>
            <p:cNvSpPr txBox="1"/>
            <p:nvPr/>
          </p:nvSpPr>
          <p:spPr>
            <a:xfrm>
              <a:off x="5245630" y="561358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5DC3F92E-28E0-43E4-AE68-ADC4C5F98A68}"/>
                </a:ext>
              </a:extLst>
            </p:cNvPr>
            <p:cNvSpPr txBox="1"/>
            <p:nvPr/>
          </p:nvSpPr>
          <p:spPr>
            <a:xfrm>
              <a:off x="4789202" y="6354563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97B499A2-34F9-4189-ABD7-6B05F687FED0}"/>
                </a:ext>
              </a:extLst>
            </p:cNvPr>
            <p:cNvSpPr/>
            <p:nvPr/>
          </p:nvSpPr>
          <p:spPr>
            <a:xfrm>
              <a:off x="4356860" y="648964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65861E5-0BDA-4C46-951A-1B3D6E5B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491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3677D19-734B-451A-8B8B-8BBC90905BDD}"/>
              </a:ext>
            </a:extLst>
          </p:cNvPr>
          <p:cNvSpPr/>
          <p:nvPr/>
        </p:nvSpPr>
        <p:spPr>
          <a:xfrm>
            <a:off x="1537457" y="2429430"/>
            <a:ext cx="5996061" cy="139829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Důležité je pořadí uzlů (rozvětvení), ale stromy lze nakreslit mnoha různými způsoby.</a:t>
            </a:r>
            <a:endParaRPr lang="cs-CZ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7744200-F631-4C73-9937-F04595715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266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4EBA04D4-89F6-4FA7-A731-CB8D5E41C92D}"/>
              </a:ext>
            </a:extLst>
          </p:cNvPr>
          <p:cNvGrpSpPr/>
          <p:nvPr/>
        </p:nvGrpSpPr>
        <p:grpSpPr>
          <a:xfrm>
            <a:off x="155872" y="813267"/>
            <a:ext cx="9510130" cy="5717966"/>
            <a:chOff x="166505" y="1081568"/>
            <a:chExt cx="9510130" cy="5717966"/>
          </a:xfrm>
        </p:grpSpPr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B6EAD96B-C5B2-4959-81BF-AD6EEAEEB7A8}"/>
                </a:ext>
              </a:extLst>
            </p:cNvPr>
            <p:cNvSpPr/>
            <p:nvPr/>
          </p:nvSpPr>
          <p:spPr>
            <a:xfrm>
              <a:off x="6349857" y="1081568"/>
              <a:ext cx="1107694" cy="561982"/>
            </a:xfrm>
            <a:prstGeom prst="rect">
              <a:avLst/>
            </a:prstGeom>
            <a:solidFill>
              <a:srgbClr val="FA484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orel</a:t>
              </a:r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282A35CE-1B7C-43D5-A751-F32F91ABFB79}"/>
                </a:ext>
              </a:extLst>
            </p:cNvPr>
            <p:cNvSpPr/>
            <p:nvPr/>
          </p:nvSpPr>
          <p:spPr>
            <a:xfrm>
              <a:off x="4681016" y="1088858"/>
              <a:ext cx="1107694" cy="5619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aligátor</a:t>
              </a:r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B4EEF0C9-5086-4C04-A6FC-267D8BEB5318}"/>
                </a:ext>
              </a:extLst>
            </p:cNvPr>
            <p:cNvSpPr/>
            <p:nvPr/>
          </p:nvSpPr>
          <p:spPr>
            <a:xfrm>
              <a:off x="7793885" y="1086599"/>
              <a:ext cx="1107694" cy="56198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antilopa</a:t>
              </a:r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9A0B9B67-8232-4C97-B202-3DD8B5C09856}"/>
                </a:ext>
              </a:extLst>
            </p:cNvPr>
            <p:cNvSpPr/>
            <p:nvPr/>
          </p:nvSpPr>
          <p:spPr>
            <a:xfrm>
              <a:off x="3065420" y="1086599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7" name="Obdélník 16">
              <a:extLst>
                <a:ext uri="{FF2B5EF4-FFF2-40B4-BE49-F238E27FC236}">
                  <a16:creationId xmlns:a16="http://schemas.microsoft.com/office/drawing/2014/main" id="{B7CA395E-AC89-4E2F-AFFD-0EF3D22AC58C}"/>
                </a:ext>
              </a:extLst>
            </p:cNvPr>
            <p:cNvSpPr/>
            <p:nvPr/>
          </p:nvSpPr>
          <p:spPr>
            <a:xfrm>
              <a:off x="1489265" y="1086599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81AF594F-D728-41B1-9EAB-38C4E963B4D6}"/>
                </a:ext>
              </a:extLst>
            </p:cNvPr>
            <p:cNvSpPr/>
            <p:nvPr/>
          </p:nvSpPr>
          <p:spPr>
            <a:xfrm>
              <a:off x="166505" y="1086599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grpSp>
          <p:nvGrpSpPr>
            <p:cNvPr id="53" name="Skupina 52">
              <a:extLst>
                <a:ext uri="{FF2B5EF4-FFF2-40B4-BE49-F238E27FC236}">
                  <a16:creationId xmlns:a16="http://schemas.microsoft.com/office/drawing/2014/main" id="{DA85500D-DC70-4C3D-AA30-74F8A04B1ED3}"/>
                </a:ext>
              </a:extLst>
            </p:cNvPr>
            <p:cNvGrpSpPr/>
            <p:nvPr/>
          </p:nvGrpSpPr>
          <p:grpSpPr>
            <a:xfrm>
              <a:off x="875192" y="1616106"/>
              <a:ext cx="7564138" cy="5183428"/>
              <a:chOff x="875192" y="1616106"/>
              <a:chExt cx="7564138" cy="5183428"/>
            </a:xfrm>
          </p:grpSpPr>
          <p:cxnSp>
            <p:nvCxnSpPr>
              <p:cNvPr id="5" name="Přímá spojnice 4">
                <a:extLst>
                  <a:ext uri="{FF2B5EF4-FFF2-40B4-BE49-F238E27FC236}">
                    <a16:creationId xmlns:a16="http://schemas.microsoft.com/office/drawing/2014/main" id="{2448BE0E-F5FC-4B28-90D3-FE340BF9F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5192" y="1648583"/>
                <a:ext cx="0" cy="433780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7CB0088B-439F-4843-A2A2-500E99A8AF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39330" y="1616106"/>
                <a:ext cx="0" cy="180757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Přímá spojnice 10">
                <a:extLst>
                  <a:ext uri="{FF2B5EF4-FFF2-40B4-BE49-F238E27FC236}">
                    <a16:creationId xmlns:a16="http://schemas.microsoft.com/office/drawing/2014/main" id="{036E957A-1507-4428-8A29-7DE5B58523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26910" y="1648581"/>
                <a:ext cx="1" cy="92449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Přímá spojnice 11">
                <a:extLst>
                  <a:ext uri="{FF2B5EF4-FFF2-40B4-BE49-F238E27FC236}">
                    <a16:creationId xmlns:a16="http://schemas.microsoft.com/office/drawing/2014/main" id="{1B4E73B3-707A-4427-803A-CF2B768ADB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1716" y="1648582"/>
                <a:ext cx="0" cy="92449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Přímá spojnice 6">
                <a:extLst>
                  <a:ext uri="{FF2B5EF4-FFF2-40B4-BE49-F238E27FC236}">
                    <a16:creationId xmlns:a16="http://schemas.microsoft.com/office/drawing/2014/main" id="{FAF43ABB-2F88-475D-977E-7EC0236E7E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0085" y="5986386"/>
                <a:ext cx="0" cy="813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Přímá spojnice 7">
                <a:extLst>
                  <a:ext uri="{FF2B5EF4-FFF2-40B4-BE49-F238E27FC236}">
                    <a16:creationId xmlns:a16="http://schemas.microsoft.com/office/drawing/2014/main" id="{3671E751-E8E5-4BDC-9B18-315563FADD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3534" y="1648583"/>
                <a:ext cx="0" cy="259336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Přímá spojnice 8">
                <a:extLst>
                  <a:ext uri="{FF2B5EF4-FFF2-40B4-BE49-F238E27FC236}">
                    <a16:creationId xmlns:a16="http://schemas.microsoft.com/office/drawing/2014/main" id="{24F01E29-7F67-48D4-B8DC-66456F88D7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5921" y="1648584"/>
                <a:ext cx="0" cy="347631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B48CA56B-FC79-4C7E-92DA-EEACE6F2F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11716" y="2573079"/>
                <a:ext cx="171519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nice 28">
                <a:extLst>
                  <a:ext uri="{FF2B5EF4-FFF2-40B4-BE49-F238E27FC236}">
                    <a16:creationId xmlns:a16="http://schemas.microsoft.com/office/drawing/2014/main" id="{DD688EF8-0414-4C85-B10D-8C659C88B3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69313" y="2573079"/>
                <a:ext cx="0" cy="85060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římá spojnice 31">
                <a:extLst>
                  <a:ext uri="{FF2B5EF4-FFF2-40B4-BE49-F238E27FC236}">
                    <a16:creationId xmlns:a16="http://schemas.microsoft.com/office/drawing/2014/main" id="{173D7DF2-A338-4F23-8D0C-62D8603E88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69313" y="3423685"/>
                <a:ext cx="2470017" cy="5315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35">
                <a:extLst>
                  <a:ext uri="{FF2B5EF4-FFF2-40B4-BE49-F238E27FC236}">
                    <a16:creationId xmlns:a16="http://schemas.microsoft.com/office/drawing/2014/main" id="{F96E12B7-66C5-42ED-9753-A9B156CAF0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6199" y="4241952"/>
                <a:ext cx="3549400" cy="79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Přímá spojnice 41">
                <a:extLst>
                  <a:ext uri="{FF2B5EF4-FFF2-40B4-BE49-F238E27FC236}">
                    <a16:creationId xmlns:a16="http://schemas.microsoft.com/office/drawing/2014/main" id="{732922A0-63CC-4D6C-8C88-BCDD2A4B5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5921" y="5124897"/>
                <a:ext cx="3184978" cy="1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C7A0ABE7-EF1E-46CD-8A1D-0F747B8CA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5424" y="3423685"/>
                <a:ext cx="0" cy="85060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45">
                <a:extLst>
                  <a:ext uri="{FF2B5EF4-FFF2-40B4-BE49-F238E27FC236}">
                    <a16:creationId xmlns:a16="http://schemas.microsoft.com/office/drawing/2014/main" id="{739679A8-596E-4213-9489-82515F3340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4035" y="4274291"/>
                <a:ext cx="0" cy="850606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30533606-7761-4CFF-8143-A50340A8AE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8410" y="5124897"/>
                <a:ext cx="0" cy="86148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40551ADB-BE3B-4BCA-851B-EA5297FCC1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5192" y="5975503"/>
                <a:ext cx="3073218" cy="1088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Obdélník 53">
              <a:extLst>
                <a:ext uri="{FF2B5EF4-FFF2-40B4-BE49-F238E27FC236}">
                  <a16:creationId xmlns:a16="http://schemas.microsoft.com/office/drawing/2014/main" id="{DB232818-51EB-47A2-A782-052BA3925591}"/>
                </a:ext>
              </a:extLst>
            </p:cNvPr>
            <p:cNvSpPr/>
            <p:nvPr/>
          </p:nvSpPr>
          <p:spPr>
            <a:xfrm>
              <a:off x="3801639" y="5667649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Obdélník 54">
              <a:extLst>
                <a:ext uri="{FF2B5EF4-FFF2-40B4-BE49-F238E27FC236}">
                  <a16:creationId xmlns:a16="http://schemas.microsoft.com/office/drawing/2014/main" id="{A1D62CB4-6419-48DF-9D04-37AE6C712961}"/>
                </a:ext>
              </a:extLst>
            </p:cNvPr>
            <p:cNvSpPr/>
            <p:nvPr/>
          </p:nvSpPr>
          <p:spPr>
            <a:xfrm>
              <a:off x="5407987" y="471467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" name="Obdélník 55">
              <a:extLst>
                <a:ext uri="{FF2B5EF4-FFF2-40B4-BE49-F238E27FC236}">
                  <a16:creationId xmlns:a16="http://schemas.microsoft.com/office/drawing/2014/main" id="{E5120732-D40F-4451-8933-03ABD53DD05F}"/>
                </a:ext>
              </a:extLst>
            </p:cNvPr>
            <p:cNvSpPr/>
            <p:nvPr/>
          </p:nvSpPr>
          <p:spPr>
            <a:xfrm>
              <a:off x="7146796" y="3833989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7" name="Obdélník 56">
              <a:extLst>
                <a:ext uri="{FF2B5EF4-FFF2-40B4-BE49-F238E27FC236}">
                  <a16:creationId xmlns:a16="http://schemas.microsoft.com/office/drawing/2014/main" id="{415E385F-0412-4252-87E4-E1E96F5EABEE}"/>
                </a:ext>
              </a:extLst>
            </p:cNvPr>
            <p:cNvSpPr/>
            <p:nvPr/>
          </p:nvSpPr>
          <p:spPr>
            <a:xfrm>
              <a:off x="6699646" y="2071864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Obdélník 57">
              <a:extLst>
                <a:ext uri="{FF2B5EF4-FFF2-40B4-BE49-F238E27FC236}">
                  <a16:creationId xmlns:a16="http://schemas.microsoft.com/office/drawing/2014/main" id="{76DF3CEC-7C6A-4BEB-AA81-139B1ED33925}"/>
                </a:ext>
              </a:extLst>
            </p:cNvPr>
            <p:cNvSpPr/>
            <p:nvPr/>
          </p:nvSpPr>
          <p:spPr>
            <a:xfrm>
              <a:off x="5790685" y="3015903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Obdélník 58">
              <a:extLst>
                <a:ext uri="{FF2B5EF4-FFF2-40B4-BE49-F238E27FC236}">
                  <a16:creationId xmlns:a16="http://schemas.microsoft.com/office/drawing/2014/main" id="{323AE18C-29C7-4B08-86AA-85122C9ED7F3}"/>
                </a:ext>
              </a:extLst>
            </p:cNvPr>
            <p:cNvSpPr/>
            <p:nvPr/>
          </p:nvSpPr>
          <p:spPr>
            <a:xfrm>
              <a:off x="8258316" y="2064775"/>
              <a:ext cx="357256" cy="11334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ovéPole 60">
              <a:extLst>
                <a:ext uri="{FF2B5EF4-FFF2-40B4-BE49-F238E27FC236}">
                  <a16:creationId xmlns:a16="http://schemas.microsoft.com/office/drawing/2014/main" id="{5FFBA394-D80B-49EB-B19D-24F0AD4C4D9E}"/>
                </a:ext>
              </a:extLst>
            </p:cNvPr>
            <p:cNvSpPr txBox="1"/>
            <p:nvPr/>
          </p:nvSpPr>
          <p:spPr>
            <a:xfrm>
              <a:off x="5846797" y="4558716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plíce</a:t>
              </a:r>
            </a:p>
          </p:txBody>
        </p:sp>
        <p:sp>
          <p:nvSpPr>
            <p:cNvPr id="62" name="TextovéPole 61">
              <a:extLst>
                <a:ext uri="{FF2B5EF4-FFF2-40B4-BE49-F238E27FC236}">
                  <a16:creationId xmlns:a16="http://schemas.microsoft.com/office/drawing/2014/main" id="{04C3FDA1-AA73-4454-979E-602797E8E3A3}"/>
                </a:ext>
              </a:extLst>
            </p:cNvPr>
            <p:cNvSpPr txBox="1"/>
            <p:nvPr/>
          </p:nvSpPr>
          <p:spPr>
            <a:xfrm>
              <a:off x="7558665" y="3679905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amnion</a:t>
              </a:r>
            </a:p>
          </p:txBody>
        </p:sp>
        <p:sp>
          <p:nvSpPr>
            <p:cNvPr id="63" name="TextovéPole 62">
              <a:extLst>
                <a:ext uri="{FF2B5EF4-FFF2-40B4-BE49-F238E27FC236}">
                  <a16:creationId xmlns:a16="http://schemas.microsoft.com/office/drawing/2014/main" id="{B27178FC-BB0E-4C54-9935-027739479443}"/>
                </a:ext>
              </a:extLst>
            </p:cNvPr>
            <p:cNvSpPr txBox="1"/>
            <p:nvPr/>
          </p:nvSpPr>
          <p:spPr>
            <a:xfrm>
              <a:off x="7109328" y="1915048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peří</a:t>
              </a:r>
            </a:p>
          </p:txBody>
        </p:sp>
        <p:sp>
          <p:nvSpPr>
            <p:cNvPr id="64" name="TextovéPole 63">
              <a:extLst>
                <a:ext uri="{FF2B5EF4-FFF2-40B4-BE49-F238E27FC236}">
                  <a16:creationId xmlns:a16="http://schemas.microsoft.com/office/drawing/2014/main" id="{153AC026-ACD7-41F9-89DB-9F65FC8A4C5D}"/>
                </a:ext>
              </a:extLst>
            </p:cNvPr>
            <p:cNvSpPr txBox="1"/>
            <p:nvPr/>
          </p:nvSpPr>
          <p:spPr>
            <a:xfrm>
              <a:off x="8619728" y="1907959"/>
              <a:ext cx="1056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srst</a:t>
              </a:r>
            </a:p>
          </p:txBody>
        </p:sp>
        <p:sp>
          <p:nvSpPr>
            <p:cNvPr id="65" name="Obdélník 64">
              <a:extLst>
                <a:ext uri="{FF2B5EF4-FFF2-40B4-BE49-F238E27FC236}">
                  <a16:creationId xmlns:a16="http://schemas.microsoft.com/office/drawing/2014/main" id="{17DACAEF-898F-4D30-ABF7-B81E3A7483D5}"/>
                </a:ext>
              </a:extLst>
            </p:cNvPr>
            <p:cNvSpPr/>
            <p:nvPr/>
          </p:nvSpPr>
          <p:spPr>
            <a:xfrm>
              <a:off x="6431025" y="5826421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JINÝ NÁKRES, ALE STEJNÝ VÝZNAM !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59181607-3E3E-404F-9F65-714712F00BF5}"/>
                </a:ext>
              </a:extLst>
            </p:cNvPr>
            <p:cNvSpPr/>
            <p:nvPr/>
          </p:nvSpPr>
          <p:spPr>
            <a:xfrm>
              <a:off x="6150328" y="2851859"/>
              <a:ext cx="10113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cs-CZ" dirty="0"/>
                <a:t>skořápka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91E0AF36-5446-4C77-8008-D4D93C474D0B}"/>
                </a:ext>
              </a:extLst>
            </p:cNvPr>
            <p:cNvSpPr txBox="1"/>
            <p:nvPr/>
          </p:nvSpPr>
          <p:spPr>
            <a:xfrm>
              <a:off x="4263001" y="5532569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kostěná kostra</a:t>
              </a:r>
            </a:p>
          </p:txBody>
        </p: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7D1237E1-E1E3-4170-9550-0A28A9853DB0}"/>
                </a:ext>
              </a:extLst>
            </p:cNvPr>
            <p:cNvSpPr txBox="1"/>
            <p:nvPr/>
          </p:nvSpPr>
          <p:spPr>
            <a:xfrm>
              <a:off x="2563799" y="627246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D3D1E14A-BA12-4F6B-9149-EA4A69643F59}"/>
                </a:ext>
              </a:extLst>
            </p:cNvPr>
            <p:cNvSpPr/>
            <p:nvPr/>
          </p:nvSpPr>
          <p:spPr>
            <a:xfrm>
              <a:off x="2131457" y="6407541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2859174-BE08-4440-A01F-3D05043F8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1590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3677D19-734B-451A-8B8B-8BBC90905BDD}"/>
              </a:ext>
            </a:extLst>
          </p:cNvPr>
          <p:cNvSpPr/>
          <p:nvPr/>
        </p:nvSpPr>
        <p:spPr>
          <a:xfrm>
            <a:off x="1537457" y="2429430"/>
            <a:ext cx="5996061" cy="139829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Důležité je pořadí uzlů (rozvětvení), ale stromy lze nakreslit mnoha různými způsoby.</a:t>
            </a:r>
            <a:endParaRPr lang="cs-CZ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BDE3F2F-1EF4-471F-B086-7A95EA90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516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7293" y="3588727"/>
            <a:ext cx="6145619" cy="2270652"/>
          </a:xfrm>
        </p:spPr>
        <p:txBody>
          <a:bodyPr>
            <a:normAutofit/>
          </a:bodyPr>
          <a:lstStyle/>
          <a:p>
            <a:r>
              <a:rPr lang="cs-CZ" dirty="0"/>
              <a:t>prezentace k druhé hodině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snímky 3-23 o evoluci živočichů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snímky 24-47 o formách nákresů evoluce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07885E8-DB14-485E-BDEA-3C8F697D5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5825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kupina 19">
            <a:extLst>
              <a:ext uri="{FF2B5EF4-FFF2-40B4-BE49-F238E27FC236}">
                <a16:creationId xmlns:a16="http://schemas.microsoft.com/office/drawing/2014/main" id="{EF91401A-0936-4472-AB9F-DF5D7F76DD78}"/>
              </a:ext>
            </a:extLst>
          </p:cNvPr>
          <p:cNvGrpSpPr/>
          <p:nvPr/>
        </p:nvGrpSpPr>
        <p:grpSpPr>
          <a:xfrm>
            <a:off x="179162" y="1935126"/>
            <a:ext cx="8964838" cy="5295854"/>
            <a:chOff x="179162" y="1935126"/>
            <a:chExt cx="8964838" cy="5295854"/>
          </a:xfrm>
        </p:grpSpPr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E38494AA-CBD6-4CFA-9CD9-F354765BF650}"/>
                </a:ext>
              </a:extLst>
            </p:cNvPr>
            <p:cNvSpPr/>
            <p:nvPr/>
          </p:nvSpPr>
          <p:spPr>
            <a:xfrm>
              <a:off x="240755" y="5692907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hierarchické skupiny</a:t>
              </a:r>
            </a:p>
          </p:txBody>
        </p:sp>
        <p:grpSp>
          <p:nvGrpSpPr>
            <p:cNvPr id="19" name="Skupina 18">
              <a:extLst>
                <a:ext uri="{FF2B5EF4-FFF2-40B4-BE49-F238E27FC236}">
                  <a16:creationId xmlns:a16="http://schemas.microsoft.com/office/drawing/2014/main" id="{7F5D482C-A012-4D9A-8EC7-70620E9F1560}"/>
                </a:ext>
              </a:extLst>
            </p:cNvPr>
            <p:cNvGrpSpPr/>
            <p:nvPr/>
          </p:nvGrpSpPr>
          <p:grpSpPr>
            <a:xfrm>
              <a:off x="179162" y="1935126"/>
              <a:ext cx="8964838" cy="5295854"/>
              <a:chOff x="166505" y="1203557"/>
              <a:chExt cx="8964838" cy="5894126"/>
            </a:xfrm>
          </p:grpSpPr>
          <p:grpSp>
            <p:nvGrpSpPr>
              <p:cNvPr id="3" name="Skupina 2">
                <a:extLst>
                  <a:ext uri="{FF2B5EF4-FFF2-40B4-BE49-F238E27FC236}">
                    <a16:creationId xmlns:a16="http://schemas.microsoft.com/office/drawing/2014/main" id="{25967DEE-2A77-4AAB-A88D-B356576C927D}"/>
                  </a:ext>
                </a:extLst>
              </p:cNvPr>
              <p:cNvGrpSpPr/>
              <p:nvPr/>
            </p:nvGrpSpPr>
            <p:grpSpPr>
              <a:xfrm>
                <a:off x="166505" y="1203557"/>
                <a:ext cx="8735074" cy="5894126"/>
                <a:chOff x="166505" y="1086599"/>
                <a:chExt cx="8735074" cy="5894126"/>
              </a:xfrm>
            </p:grpSpPr>
            <p:grpSp>
              <p:nvGrpSpPr>
                <p:cNvPr id="4" name="Skupina 3">
                  <a:extLst>
                    <a:ext uri="{FF2B5EF4-FFF2-40B4-BE49-F238E27FC236}">
                      <a16:creationId xmlns:a16="http://schemas.microsoft.com/office/drawing/2014/main" id="{92C0CF79-F2D8-45FA-817D-047C834FE54F}"/>
                    </a:ext>
                  </a:extLst>
                </p:cNvPr>
                <p:cNvGrpSpPr/>
                <p:nvPr/>
              </p:nvGrpSpPr>
              <p:grpSpPr>
                <a:xfrm>
                  <a:off x="875192" y="1607637"/>
                  <a:ext cx="7564138" cy="5373088"/>
                  <a:chOff x="885825" y="888347"/>
                  <a:chExt cx="7564138" cy="5373088"/>
                </a:xfrm>
              </p:grpSpPr>
              <p:cxnSp>
                <p:nvCxnSpPr>
                  <p:cNvPr id="5" name="Přímá spojnice 4">
                    <a:extLst>
                      <a:ext uri="{FF2B5EF4-FFF2-40B4-BE49-F238E27FC236}">
                        <a16:creationId xmlns:a16="http://schemas.microsoft.com/office/drawing/2014/main" id="{2448BE0E-F5FC-4B28-90D3-FE340BF9F5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5825" y="929293"/>
                    <a:ext cx="3672235" cy="451899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" name="Skupina 5">
                    <a:extLst>
                      <a:ext uri="{FF2B5EF4-FFF2-40B4-BE49-F238E27FC236}">
                        <a16:creationId xmlns:a16="http://schemas.microsoft.com/office/drawing/2014/main" id="{D8BBBA87-854C-4FBC-BECB-74B301A3347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558063" y="888347"/>
                    <a:ext cx="3891900" cy="4559941"/>
                    <a:chOff x="1265179" y="417698"/>
                    <a:chExt cx="3605197" cy="5497142"/>
                  </a:xfrm>
                </p:grpSpPr>
                <p:cxnSp>
                  <p:nvCxnSpPr>
                    <p:cNvPr id="10" name="Přímá spojnice 9">
                      <a:extLst>
                        <a:ext uri="{FF2B5EF4-FFF2-40B4-BE49-F238E27FC236}">
                          <a16:creationId xmlns:a16="http://schemas.microsoft.com/office/drawing/2014/main" id="{7CB0088B-439F-4843-A2A2-500E99A8AF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65179" y="427907"/>
                      <a:ext cx="3605197" cy="5486933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Přímá spojnice 10">
                      <a:extLst>
                        <a:ext uri="{FF2B5EF4-FFF2-40B4-BE49-F238E27FC236}">
                          <a16:creationId xmlns:a16="http://schemas.microsoft.com/office/drawing/2014/main" id="{036E957A-1507-4428-8A29-7DE5B58523D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53215" y="417698"/>
                      <a:ext cx="802057" cy="1285757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Přímá spojnice 11">
                      <a:extLst>
                        <a:ext uri="{FF2B5EF4-FFF2-40B4-BE49-F238E27FC236}">
                          <a16:creationId xmlns:a16="http://schemas.microsoft.com/office/drawing/2014/main" id="{1B4E73B3-707A-4427-803A-CF2B768ADB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912757" y="467058"/>
                      <a:ext cx="1434902" cy="2472795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" name="Přímá spojnice 6">
                    <a:extLst>
                      <a:ext uri="{FF2B5EF4-FFF2-40B4-BE49-F238E27FC236}">
                        <a16:creationId xmlns:a16="http://schemas.microsoft.com/office/drawing/2014/main" id="{FAF43ABB-2F88-475D-977E-7EC0236E7E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58062" y="5448287"/>
                    <a:ext cx="0" cy="81314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Přímá spojnice 7">
                    <a:extLst>
                      <a:ext uri="{FF2B5EF4-FFF2-40B4-BE49-F238E27FC236}">
                        <a16:creationId xmlns:a16="http://schemas.microsoft.com/office/drawing/2014/main" id="{3671E751-E8E5-4BDC-9B18-315563FADD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94167" y="929293"/>
                    <a:ext cx="2139908" cy="2909282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Přímá spojnice 8">
                    <a:extLst>
                      <a:ext uri="{FF2B5EF4-FFF2-40B4-BE49-F238E27FC236}">
                        <a16:creationId xmlns:a16="http://schemas.microsoft.com/office/drawing/2014/main" id="{24F01E29-7F67-48D4-B8DC-66456F88D7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66554" y="929294"/>
                    <a:ext cx="2877195" cy="370584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" name="Obdélník 12">
                  <a:extLst>
                    <a:ext uri="{FF2B5EF4-FFF2-40B4-BE49-F238E27FC236}">
                      <a16:creationId xmlns:a16="http://schemas.microsoft.com/office/drawing/2014/main" id="{B6EAD96B-C5B2-4959-81BF-AD6EEAEEB7A8}"/>
                    </a:ext>
                  </a:extLst>
                </p:cNvPr>
                <p:cNvSpPr/>
                <p:nvPr/>
              </p:nvSpPr>
              <p:spPr>
                <a:xfrm>
                  <a:off x="6209854" y="1091631"/>
                  <a:ext cx="1107694" cy="561982"/>
                </a:xfrm>
                <a:prstGeom prst="rect">
                  <a:avLst/>
                </a:prstGeom>
                <a:solidFill>
                  <a:srgbClr val="FA4848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orel</a:t>
                  </a:r>
                </a:p>
              </p:txBody>
            </p:sp>
            <p:sp>
              <p:nvSpPr>
                <p:cNvPr id="14" name="Obdélník 13">
                  <a:extLst>
                    <a:ext uri="{FF2B5EF4-FFF2-40B4-BE49-F238E27FC236}">
                      <a16:creationId xmlns:a16="http://schemas.microsoft.com/office/drawing/2014/main" id="{282A35CE-1B7C-43D5-A751-F32F91ABFB79}"/>
                    </a:ext>
                  </a:extLst>
                </p:cNvPr>
                <p:cNvSpPr/>
                <p:nvPr/>
              </p:nvSpPr>
              <p:spPr>
                <a:xfrm>
                  <a:off x="4646905" y="1096633"/>
                  <a:ext cx="1107694" cy="561982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aligátor</a:t>
                  </a:r>
                </a:p>
              </p:txBody>
            </p:sp>
            <p:sp>
              <p:nvSpPr>
                <p:cNvPr id="15" name="Obdélník 14">
                  <a:extLst>
                    <a:ext uri="{FF2B5EF4-FFF2-40B4-BE49-F238E27FC236}">
                      <a16:creationId xmlns:a16="http://schemas.microsoft.com/office/drawing/2014/main" id="{B4EEF0C9-5086-4C04-A6FC-267D8BEB5318}"/>
                    </a:ext>
                  </a:extLst>
                </p:cNvPr>
                <p:cNvSpPr/>
                <p:nvPr/>
              </p:nvSpPr>
              <p:spPr>
                <a:xfrm>
                  <a:off x="7793885" y="1086599"/>
                  <a:ext cx="1107694" cy="561982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antilopa</a:t>
                  </a:r>
                </a:p>
              </p:txBody>
            </p:sp>
            <p:sp>
              <p:nvSpPr>
                <p:cNvPr id="16" name="Obdélník 15">
                  <a:extLst>
                    <a:ext uri="{FF2B5EF4-FFF2-40B4-BE49-F238E27FC236}">
                      <a16:creationId xmlns:a16="http://schemas.microsoft.com/office/drawing/2014/main" id="{9A0B9B67-8232-4C97-B202-3DD8B5C09856}"/>
                    </a:ext>
                  </a:extLst>
                </p:cNvPr>
                <p:cNvSpPr/>
                <p:nvPr/>
              </p:nvSpPr>
              <p:spPr>
                <a:xfrm>
                  <a:off x="3065420" y="1086599"/>
                  <a:ext cx="1107694" cy="561982"/>
                </a:xfrm>
                <a:prstGeom prst="rect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ropucha</a:t>
                  </a:r>
                </a:p>
              </p:txBody>
            </p:sp>
            <p:sp>
              <p:nvSpPr>
                <p:cNvPr id="17" name="Obdélník 16">
                  <a:extLst>
                    <a:ext uri="{FF2B5EF4-FFF2-40B4-BE49-F238E27FC236}">
                      <a16:creationId xmlns:a16="http://schemas.microsoft.com/office/drawing/2014/main" id="{B7CA395E-AC89-4E2F-AFFD-0EF3D22AC58C}"/>
                    </a:ext>
                  </a:extLst>
                </p:cNvPr>
                <p:cNvSpPr/>
                <p:nvPr/>
              </p:nvSpPr>
              <p:spPr>
                <a:xfrm>
                  <a:off x="1489265" y="1086599"/>
                  <a:ext cx="1107694" cy="56198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kapr</a:t>
                  </a:r>
                </a:p>
              </p:txBody>
            </p:sp>
            <p:sp>
              <p:nvSpPr>
                <p:cNvPr id="18" name="Obdélník 17">
                  <a:extLst>
                    <a:ext uri="{FF2B5EF4-FFF2-40B4-BE49-F238E27FC236}">
                      <a16:creationId xmlns:a16="http://schemas.microsoft.com/office/drawing/2014/main" id="{81AF594F-D728-41B1-9EAB-38C4E963B4D6}"/>
                    </a:ext>
                  </a:extLst>
                </p:cNvPr>
                <p:cNvSpPr/>
                <p:nvPr/>
              </p:nvSpPr>
              <p:spPr>
                <a:xfrm>
                  <a:off x="166505" y="1086599"/>
                  <a:ext cx="912539" cy="561982"/>
                </a:xfrm>
                <a:prstGeom prst="rect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žralok</a:t>
                  </a:r>
                </a:p>
              </p:txBody>
            </p:sp>
          </p:grpSp>
          <p:sp>
            <p:nvSpPr>
              <p:cNvPr id="21" name="Obdélník 20">
                <a:extLst>
                  <a:ext uri="{FF2B5EF4-FFF2-40B4-BE49-F238E27FC236}">
                    <a16:creationId xmlns:a16="http://schemas.microsoft.com/office/drawing/2014/main" id="{F82F4F4A-1EFE-4717-BD9F-8CD1A9BB7720}"/>
                  </a:ext>
                </a:extLst>
              </p:cNvPr>
              <p:cNvSpPr/>
              <p:nvPr/>
            </p:nvSpPr>
            <p:spPr>
              <a:xfrm>
                <a:off x="4738093" y="5768638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Obdélník 21">
                <a:extLst>
                  <a:ext uri="{FF2B5EF4-FFF2-40B4-BE49-F238E27FC236}">
                    <a16:creationId xmlns:a16="http://schemas.microsoft.com/office/drawing/2014/main" id="{129A51F2-9E9C-4314-8A49-49E5CF104E89}"/>
                  </a:ext>
                </a:extLst>
              </p:cNvPr>
              <p:cNvSpPr/>
              <p:nvPr/>
            </p:nvSpPr>
            <p:spPr>
              <a:xfrm>
                <a:off x="5447412" y="5031810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Obdélník 22">
                <a:extLst>
                  <a:ext uri="{FF2B5EF4-FFF2-40B4-BE49-F238E27FC236}">
                    <a16:creationId xmlns:a16="http://schemas.microsoft.com/office/drawing/2014/main" id="{D0BA765A-B4BB-45BD-A67B-35BE4C8A2EAA}"/>
                  </a:ext>
                </a:extLst>
              </p:cNvPr>
              <p:cNvSpPr/>
              <p:nvPr/>
            </p:nvSpPr>
            <p:spPr>
              <a:xfrm>
                <a:off x="6241063" y="4146615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Obdélník 23">
                <a:extLst>
                  <a:ext uri="{FF2B5EF4-FFF2-40B4-BE49-F238E27FC236}">
                    <a16:creationId xmlns:a16="http://schemas.microsoft.com/office/drawing/2014/main" id="{9403B460-3845-4311-AFCB-AA8E20C2E630}"/>
                  </a:ext>
                </a:extLst>
              </p:cNvPr>
              <p:cNvSpPr/>
              <p:nvPr/>
            </p:nvSpPr>
            <p:spPr>
              <a:xfrm>
                <a:off x="6017995" y="2365897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Obdélník 24">
                <a:extLst>
                  <a:ext uri="{FF2B5EF4-FFF2-40B4-BE49-F238E27FC236}">
                    <a16:creationId xmlns:a16="http://schemas.microsoft.com/office/drawing/2014/main" id="{F130F8F9-2A01-4551-A2B1-16F69EBCBF56}"/>
                  </a:ext>
                </a:extLst>
              </p:cNvPr>
              <p:cNvSpPr/>
              <p:nvPr/>
            </p:nvSpPr>
            <p:spPr>
              <a:xfrm>
                <a:off x="5859165" y="2989543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Obdélník 25">
                <a:extLst>
                  <a:ext uri="{FF2B5EF4-FFF2-40B4-BE49-F238E27FC236}">
                    <a16:creationId xmlns:a16="http://schemas.microsoft.com/office/drawing/2014/main" id="{339673D9-43C4-45A1-8ACA-8FF4366F8CC0}"/>
                  </a:ext>
                </a:extLst>
              </p:cNvPr>
              <p:cNvSpPr/>
              <p:nvPr/>
            </p:nvSpPr>
            <p:spPr>
              <a:xfrm>
                <a:off x="7648144" y="2365897"/>
                <a:ext cx="357256" cy="11334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D922ED4A-F172-4879-9DB0-E752E0C3EC18}"/>
                  </a:ext>
                </a:extLst>
              </p:cNvPr>
              <p:cNvSpPr txBox="1"/>
              <p:nvPr/>
            </p:nvSpPr>
            <p:spPr>
              <a:xfrm>
                <a:off x="5886222" y="4875853"/>
                <a:ext cx="1056907" cy="411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plíce</a:t>
                </a:r>
              </a:p>
            </p:txBody>
          </p:sp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67AB3DA3-48C3-456A-93BA-C48F85328C78}"/>
                  </a:ext>
                </a:extLst>
              </p:cNvPr>
              <p:cNvSpPr txBox="1"/>
              <p:nvPr/>
            </p:nvSpPr>
            <p:spPr>
              <a:xfrm>
                <a:off x="6652932" y="3992532"/>
                <a:ext cx="1056907" cy="411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amnion</a:t>
                </a:r>
              </a:p>
            </p:txBody>
          </p: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EA43EBFC-16A1-48C1-BBE7-DBFEACD1F6BC}"/>
                  </a:ext>
                </a:extLst>
              </p:cNvPr>
              <p:cNvSpPr txBox="1"/>
              <p:nvPr/>
            </p:nvSpPr>
            <p:spPr>
              <a:xfrm>
                <a:off x="6427677" y="2209081"/>
                <a:ext cx="1056907" cy="411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peří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BA4C6ACF-AB21-4424-AE18-A142DCD0E3F8}"/>
                  </a:ext>
                </a:extLst>
              </p:cNvPr>
              <p:cNvSpPr txBox="1"/>
              <p:nvPr/>
            </p:nvSpPr>
            <p:spPr>
              <a:xfrm>
                <a:off x="8074436" y="2216210"/>
                <a:ext cx="1056907" cy="411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srst</a:t>
                </a:r>
              </a:p>
            </p:txBody>
          </p:sp>
          <p:sp>
            <p:nvSpPr>
              <p:cNvPr id="2" name="Obdélník 1">
                <a:extLst>
                  <a:ext uri="{FF2B5EF4-FFF2-40B4-BE49-F238E27FC236}">
                    <a16:creationId xmlns:a16="http://schemas.microsoft.com/office/drawing/2014/main" id="{B4DEBF47-DD29-4F20-9574-20FA1BFA778E}"/>
                  </a:ext>
                </a:extLst>
              </p:cNvPr>
              <p:cNvSpPr/>
              <p:nvPr/>
            </p:nvSpPr>
            <p:spPr>
              <a:xfrm>
                <a:off x="6181654" y="2828386"/>
                <a:ext cx="1011367" cy="411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cs-CZ" dirty="0"/>
                  <a:t>skořápka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75340659-FA4B-40B9-ABB9-FEE28F82280A}"/>
                  </a:ext>
                </a:extLst>
              </p:cNvPr>
              <p:cNvSpPr txBox="1"/>
              <p:nvPr/>
            </p:nvSpPr>
            <p:spPr>
              <a:xfrm>
                <a:off x="5194521" y="5582395"/>
                <a:ext cx="1697430" cy="411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kostěná kostra</a:t>
                </a:r>
              </a:p>
            </p:txBody>
          </p:sp>
        </p:grp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8EAC03F8-44EC-4D55-A2CE-06BFDC2EDAE2}"/>
                </a:ext>
              </a:extLst>
            </p:cNvPr>
            <p:cNvSpPr txBox="1"/>
            <p:nvPr/>
          </p:nvSpPr>
          <p:spPr>
            <a:xfrm>
              <a:off x="4789202" y="640852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B884012B-78D0-4378-AE5E-11F117F1EE41}"/>
                </a:ext>
              </a:extLst>
            </p:cNvPr>
            <p:cNvSpPr/>
            <p:nvPr/>
          </p:nvSpPr>
          <p:spPr>
            <a:xfrm>
              <a:off x="4356860" y="6593187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7" name="Zástupný symbol pro číslo snímku 26">
            <a:extLst>
              <a:ext uri="{FF2B5EF4-FFF2-40B4-BE49-F238E27FC236}">
                <a16:creationId xmlns:a16="http://schemas.microsoft.com/office/drawing/2014/main" id="{59393BF5-A524-4C81-BF2E-F3FA5049C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6787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kupina 19">
            <a:extLst>
              <a:ext uri="{FF2B5EF4-FFF2-40B4-BE49-F238E27FC236}">
                <a16:creationId xmlns:a16="http://schemas.microsoft.com/office/drawing/2014/main" id="{BD1C955B-90B6-4771-A5F9-E9756A2C65C0}"/>
              </a:ext>
            </a:extLst>
          </p:cNvPr>
          <p:cNvGrpSpPr/>
          <p:nvPr/>
        </p:nvGrpSpPr>
        <p:grpSpPr>
          <a:xfrm>
            <a:off x="179162" y="68740"/>
            <a:ext cx="8964838" cy="7102082"/>
            <a:chOff x="179162" y="68740"/>
            <a:chExt cx="8964838" cy="7102082"/>
          </a:xfrm>
        </p:grpSpPr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E38494AA-CBD6-4CFA-9CD9-F354765BF650}"/>
                </a:ext>
              </a:extLst>
            </p:cNvPr>
            <p:cNvSpPr/>
            <p:nvPr/>
          </p:nvSpPr>
          <p:spPr>
            <a:xfrm>
              <a:off x="240755" y="5692907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hierarchické skupiny</a:t>
              </a:r>
            </a:p>
          </p:txBody>
        </p:sp>
        <p:grpSp>
          <p:nvGrpSpPr>
            <p:cNvPr id="19" name="Skupina 18">
              <a:extLst>
                <a:ext uri="{FF2B5EF4-FFF2-40B4-BE49-F238E27FC236}">
                  <a16:creationId xmlns:a16="http://schemas.microsoft.com/office/drawing/2014/main" id="{7F5D482C-A012-4D9A-8EC7-70620E9F1560}"/>
                </a:ext>
              </a:extLst>
            </p:cNvPr>
            <p:cNvGrpSpPr/>
            <p:nvPr/>
          </p:nvGrpSpPr>
          <p:grpSpPr>
            <a:xfrm>
              <a:off x="179162" y="1935126"/>
              <a:ext cx="8964838" cy="5235696"/>
              <a:chOff x="166505" y="1203557"/>
              <a:chExt cx="8964838" cy="5894126"/>
            </a:xfrm>
          </p:grpSpPr>
          <p:grpSp>
            <p:nvGrpSpPr>
              <p:cNvPr id="3" name="Skupina 2">
                <a:extLst>
                  <a:ext uri="{FF2B5EF4-FFF2-40B4-BE49-F238E27FC236}">
                    <a16:creationId xmlns:a16="http://schemas.microsoft.com/office/drawing/2014/main" id="{25967DEE-2A77-4AAB-A88D-B356576C927D}"/>
                  </a:ext>
                </a:extLst>
              </p:cNvPr>
              <p:cNvGrpSpPr/>
              <p:nvPr/>
            </p:nvGrpSpPr>
            <p:grpSpPr>
              <a:xfrm>
                <a:off x="166505" y="1203557"/>
                <a:ext cx="8735074" cy="5894126"/>
                <a:chOff x="166505" y="1086599"/>
                <a:chExt cx="8735074" cy="5894126"/>
              </a:xfrm>
            </p:grpSpPr>
            <p:grpSp>
              <p:nvGrpSpPr>
                <p:cNvPr id="4" name="Skupina 3">
                  <a:extLst>
                    <a:ext uri="{FF2B5EF4-FFF2-40B4-BE49-F238E27FC236}">
                      <a16:creationId xmlns:a16="http://schemas.microsoft.com/office/drawing/2014/main" id="{92C0CF79-F2D8-45FA-817D-047C834FE54F}"/>
                    </a:ext>
                  </a:extLst>
                </p:cNvPr>
                <p:cNvGrpSpPr/>
                <p:nvPr/>
              </p:nvGrpSpPr>
              <p:grpSpPr>
                <a:xfrm>
                  <a:off x="875192" y="1607637"/>
                  <a:ext cx="7564138" cy="5373088"/>
                  <a:chOff x="885825" y="888347"/>
                  <a:chExt cx="7564138" cy="5373088"/>
                </a:xfrm>
              </p:grpSpPr>
              <p:cxnSp>
                <p:nvCxnSpPr>
                  <p:cNvPr id="5" name="Přímá spojnice 4">
                    <a:extLst>
                      <a:ext uri="{FF2B5EF4-FFF2-40B4-BE49-F238E27FC236}">
                        <a16:creationId xmlns:a16="http://schemas.microsoft.com/office/drawing/2014/main" id="{2448BE0E-F5FC-4B28-90D3-FE340BF9F5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5825" y="929293"/>
                    <a:ext cx="3672235" cy="451899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" name="Skupina 5">
                    <a:extLst>
                      <a:ext uri="{FF2B5EF4-FFF2-40B4-BE49-F238E27FC236}">
                        <a16:creationId xmlns:a16="http://schemas.microsoft.com/office/drawing/2014/main" id="{D8BBBA87-854C-4FBC-BECB-74B301A3347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558063" y="888347"/>
                    <a:ext cx="3891900" cy="4559941"/>
                    <a:chOff x="1265179" y="417698"/>
                    <a:chExt cx="3605197" cy="5497142"/>
                  </a:xfrm>
                </p:grpSpPr>
                <p:cxnSp>
                  <p:nvCxnSpPr>
                    <p:cNvPr id="10" name="Přímá spojnice 9">
                      <a:extLst>
                        <a:ext uri="{FF2B5EF4-FFF2-40B4-BE49-F238E27FC236}">
                          <a16:creationId xmlns:a16="http://schemas.microsoft.com/office/drawing/2014/main" id="{7CB0088B-439F-4843-A2A2-500E99A8AFF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65179" y="427907"/>
                      <a:ext cx="3605197" cy="5486933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Přímá spojnice 10">
                      <a:extLst>
                        <a:ext uri="{FF2B5EF4-FFF2-40B4-BE49-F238E27FC236}">
                          <a16:creationId xmlns:a16="http://schemas.microsoft.com/office/drawing/2014/main" id="{036E957A-1507-4428-8A29-7DE5B58523D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53215" y="417698"/>
                      <a:ext cx="802057" cy="1285757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Přímá spojnice 11">
                      <a:extLst>
                        <a:ext uri="{FF2B5EF4-FFF2-40B4-BE49-F238E27FC236}">
                          <a16:creationId xmlns:a16="http://schemas.microsoft.com/office/drawing/2014/main" id="{1B4E73B3-707A-4427-803A-CF2B768ADB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912757" y="467058"/>
                      <a:ext cx="1434902" cy="2472795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" name="Přímá spojnice 6">
                    <a:extLst>
                      <a:ext uri="{FF2B5EF4-FFF2-40B4-BE49-F238E27FC236}">
                        <a16:creationId xmlns:a16="http://schemas.microsoft.com/office/drawing/2014/main" id="{FAF43ABB-2F88-475D-977E-7EC0236E7E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58062" y="5448287"/>
                    <a:ext cx="0" cy="81314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Přímá spojnice 7">
                    <a:extLst>
                      <a:ext uri="{FF2B5EF4-FFF2-40B4-BE49-F238E27FC236}">
                        <a16:creationId xmlns:a16="http://schemas.microsoft.com/office/drawing/2014/main" id="{3671E751-E8E5-4BDC-9B18-315563FADD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94167" y="929293"/>
                    <a:ext cx="2139908" cy="2909282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Přímá spojnice 8">
                    <a:extLst>
                      <a:ext uri="{FF2B5EF4-FFF2-40B4-BE49-F238E27FC236}">
                        <a16:creationId xmlns:a16="http://schemas.microsoft.com/office/drawing/2014/main" id="{24F01E29-7F67-48D4-B8DC-66456F88D7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66554" y="929294"/>
                    <a:ext cx="2877195" cy="370584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" name="Obdélník 12">
                  <a:extLst>
                    <a:ext uri="{FF2B5EF4-FFF2-40B4-BE49-F238E27FC236}">
                      <a16:creationId xmlns:a16="http://schemas.microsoft.com/office/drawing/2014/main" id="{B6EAD96B-C5B2-4959-81BF-AD6EEAEEB7A8}"/>
                    </a:ext>
                  </a:extLst>
                </p:cNvPr>
                <p:cNvSpPr/>
                <p:nvPr/>
              </p:nvSpPr>
              <p:spPr>
                <a:xfrm>
                  <a:off x="6209854" y="1091631"/>
                  <a:ext cx="1107694" cy="561982"/>
                </a:xfrm>
                <a:prstGeom prst="rect">
                  <a:avLst/>
                </a:prstGeom>
                <a:solidFill>
                  <a:srgbClr val="FA4848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orel</a:t>
                  </a:r>
                </a:p>
              </p:txBody>
            </p:sp>
            <p:sp>
              <p:nvSpPr>
                <p:cNvPr id="14" name="Obdélník 13">
                  <a:extLst>
                    <a:ext uri="{FF2B5EF4-FFF2-40B4-BE49-F238E27FC236}">
                      <a16:creationId xmlns:a16="http://schemas.microsoft.com/office/drawing/2014/main" id="{282A35CE-1B7C-43D5-A751-F32F91ABFB79}"/>
                    </a:ext>
                  </a:extLst>
                </p:cNvPr>
                <p:cNvSpPr/>
                <p:nvPr/>
              </p:nvSpPr>
              <p:spPr>
                <a:xfrm>
                  <a:off x="4646905" y="1096633"/>
                  <a:ext cx="1107694" cy="561982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aligátor</a:t>
                  </a:r>
                </a:p>
              </p:txBody>
            </p:sp>
            <p:sp>
              <p:nvSpPr>
                <p:cNvPr id="15" name="Obdélník 14">
                  <a:extLst>
                    <a:ext uri="{FF2B5EF4-FFF2-40B4-BE49-F238E27FC236}">
                      <a16:creationId xmlns:a16="http://schemas.microsoft.com/office/drawing/2014/main" id="{B4EEF0C9-5086-4C04-A6FC-267D8BEB5318}"/>
                    </a:ext>
                  </a:extLst>
                </p:cNvPr>
                <p:cNvSpPr/>
                <p:nvPr/>
              </p:nvSpPr>
              <p:spPr>
                <a:xfrm>
                  <a:off x="7793885" y="1086599"/>
                  <a:ext cx="1107694" cy="561982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antilopa</a:t>
                  </a:r>
                </a:p>
              </p:txBody>
            </p:sp>
            <p:sp>
              <p:nvSpPr>
                <p:cNvPr id="16" name="Obdélník 15">
                  <a:extLst>
                    <a:ext uri="{FF2B5EF4-FFF2-40B4-BE49-F238E27FC236}">
                      <a16:creationId xmlns:a16="http://schemas.microsoft.com/office/drawing/2014/main" id="{9A0B9B67-8232-4C97-B202-3DD8B5C09856}"/>
                    </a:ext>
                  </a:extLst>
                </p:cNvPr>
                <p:cNvSpPr/>
                <p:nvPr/>
              </p:nvSpPr>
              <p:spPr>
                <a:xfrm>
                  <a:off x="3065420" y="1086599"/>
                  <a:ext cx="1107694" cy="561982"/>
                </a:xfrm>
                <a:prstGeom prst="rect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ropucha</a:t>
                  </a:r>
                </a:p>
              </p:txBody>
            </p:sp>
            <p:sp>
              <p:nvSpPr>
                <p:cNvPr id="17" name="Obdélník 16">
                  <a:extLst>
                    <a:ext uri="{FF2B5EF4-FFF2-40B4-BE49-F238E27FC236}">
                      <a16:creationId xmlns:a16="http://schemas.microsoft.com/office/drawing/2014/main" id="{B7CA395E-AC89-4E2F-AFFD-0EF3D22AC58C}"/>
                    </a:ext>
                  </a:extLst>
                </p:cNvPr>
                <p:cNvSpPr/>
                <p:nvPr/>
              </p:nvSpPr>
              <p:spPr>
                <a:xfrm>
                  <a:off x="1489265" y="1086599"/>
                  <a:ext cx="1107694" cy="561982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kapr</a:t>
                  </a:r>
                </a:p>
              </p:txBody>
            </p:sp>
            <p:sp>
              <p:nvSpPr>
                <p:cNvPr id="18" name="Obdélník 17">
                  <a:extLst>
                    <a:ext uri="{FF2B5EF4-FFF2-40B4-BE49-F238E27FC236}">
                      <a16:creationId xmlns:a16="http://schemas.microsoft.com/office/drawing/2014/main" id="{81AF594F-D728-41B1-9EAB-38C4E963B4D6}"/>
                    </a:ext>
                  </a:extLst>
                </p:cNvPr>
                <p:cNvSpPr/>
                <p:nvPr/>
              </p:nvSpPr>
              <p:spPr>
                <a:xfrm>
                  <a:off x="166505" y="1086599"/>
                  <a:ext cx="912539" cy="561982"/>
                </a:xfrm>
                <a:prstGeom prst="rect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cs-CZ" sz="2000" dirty="0">
                      <a:ln w="0"/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žralok</a:t>
                  </a:r>
                </a:p>
              </p:txBody>
            </p:sp>
          </p:grpSp>
          <p:sp>
            <p:nvSpPr>
              <p:cNvPr id="21" name="Obdélník 20">
                <a:extLst>
                  <a:ext uri="{FF2B5EF4-FFF2-40B4-BE49-F238E27FC236}">
                    <a16:creationId xmlns:a16="http://schemas.microsoft.com/office/drawing/2014/main" id="{F82F4F4A-1EFE-4717-BD9F-8CD1A9BB7720}"/>
                  </a:ext>
                </a:extLst>
              </p:cNvPr>
              <p:cNvSpPr/>
              <p:nvPr/>
            </p:nvSpPr>
            <p:spPr>
              <a:xfrm>
                <a:off x="4701459" y="5821501"/>
                <a:ext cx="357256" cy="99173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2" name="Obdélník 21">
                <a:extLst>
                  <a:ext uri="{FF2B5EF4-FFF2-40B4-BE49-F238E27FC236}">
                    <a16:creationId xmlns:a16="http://schemas.microsoft.com/office/drawing/2014/main" id="{129A51F2-9E9C-4314-8A49-49E5CF104E89}"/>
                  </a:ext>
                </a:extLst>
              </p:cNvPr>
              <p:cNvSpPr/>
              <p:nvPr/>
            </p:nvSpPr>
            <p:spPr>
              <a:xfrm>
                <a:off x="5447412" y="5031810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3" name="Obdélník 22">
                <a:extLst>
                  <a:ext uri="{FF2B5EF4-FFF2-40B4-BE49-F238E27FC236}">
                    <a16:creationId xmlns:a16="http://schemas.microsoft.com/office/drawing/2014/main" id="{D0BA765A-B4BB-45BD-A67B-35BE4C8A2EAA}"/>
                  </a:ext>
                </a:extLst>
              </p:cNvPr>
              <p:cNvSpPr/>
              <p:nvPr/>
            </p:nvSpPr>
            <p:spPr>
              <a:xfrm>
                <a:off x="6241063" y="4146615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Obdélník 23">
                <a:extLst>
                  <a:ext uri="{FF2B5EF4-FFF2-40B4-BE49-F238E27FC236}">
                    <a16:creationId xmlns:a16="http://schemas.microsoft.com/office/drawing/2014/main" id="{9403B460-3845-4311-AFCB-AA8E20C2E630}"/>
                  </a:ext>
                </a:extLst>
              </p:cNvPr>
              <p:cNvSpPr/>
              <p:nvPr/>
            </p:nvSpPr>
            <p:spPr>
              <a:xfrm>
                <a:off x="6017995" y="2365897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Obdélník 24">
                <a:extLst>
                  <a:ext uri="{FF2B5EF4-FFF2-40B4-BE49-F238E27FC236}">
                    <a16:creationId xmlns:a16="http://schemas.microsoft.com/office/drawing/2014/main" id="{F130F8F9-2A01-4551-A2B1-16F69EBCBF56}"/>
                  </a:ext>
                </a:extLst>
              </p:cNvPr>
              <p:cNvSpPr/>
              <p:nvPr/>
            </p:nvSpPr>
            <p:spPr>
              <a:xfrm>
                <a:off x="5859165" y="2989543"/>
                <a:ext cx="357256" cy="9917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Obdélník 25">
                <a:extLst>
                  <a:ext uri="{FF2B5EF4-FFF2-40B4-BE49-F238E27FC236}">
                    <a16:creationId xmlns:a16="http://schemas.microsoft.com/office/drawing/2014/main" id="{339673D9-43C4-45A1-8ACA-8FF4366F8CC0}"/>
                  </a:ext>
                </a:extLst>
              </p:cNvPr>
              <p:cNvSpPr/>
              <p:nvPr/>
            </p:nvSpPr>
            <p:spPr>
              <a:xfrm>
                <a:off x="7648144" y="2365897"/>
                <a:ext cx="357256" cy="11334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D922ED4A-F172-4879-9DB0-E752E0C3EC18}"/>
                  </a:ext>
                </a:extLst>
              </p:cNvPr>
              <p:cNvSpPr txBox="1"/>
              <p:nvPr/>
            </p:nvSpPr>
            <p:spPr>
              <a:xfrm>
                <a:off x="5886222" y="4875853"/>
                <a:ext cx="1056907" cy="41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plíce</a:t>
                </a:r>
              </a:p>
            </p:txBody>
          </p:sp>
          <p:sp>
            <p:nvSpPr>
              <p:cNvPr id="29" name="TextovéPole 28">
                <a:extLst>
                  <a:ext uri="{FF2B5EF4-FFF2-40B4-BE49-F238E27FC236}">
                    <a16:creationId xmlns:a16="http://schemas.microsoft.com/office/drawing/2014/main" id="{67AB3DA3-48C3-456A-93BA-C48F85328C78}"/>
                  </a:ext>
                </a:extLst>
              </p:cNvPr>
              <p:cNvSpPr txBox="1"/>
              <p:nvPr/>
            </p:nvSpPr>
            <p:spPr>
              <a:xfrm>
                <a:off x="6652932" y="3992531"/>
                <a:ext cx="1056907" cy="41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amnion</a:t>
                </a:r>
              </a:p>
            </p:txBody>
          </p: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EA43EBFC-16A1-48C1-BBE7-DBFEACD1F6BC}"/>
                  </a:ext>
                </a:extLst>
              </p:cNvPr>
              <p:cNvSpPr txBox="1"/>
              <p:nvPr/>
            </p:nvSpPr>
            <p:spPr>
              <a:xfrm>
                <a:off x="6427677" y="2209081"/>
                <a:ext cx="1056907" cy="41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peří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BA4C6ACF-AB21-4424-AE18-A142DCD0E3F8}"/>
                  </a:ext>
                </a:extLst>
              </p:cNvPr>
              <p:cNvSpPr txBox="1"/>
              <p:nvPr/>
            </p:nvSpPr>
            <p:spPr>
              <a:xfrm>
                <a:off x="8074436" y="2216211"/>
                <a:ext cx="1056907" cy="41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srst</a:t>
                </a:r>
              </a:p>
            </p:txBody>
          </p:sp>
          <p:sp>
            <p:nvSpPr>
              <p:cNvPr id="2" name="Obdélník 1">
                <a:extLst>
                  <a:ext uri="{FF2B5EF4-FFF2-40B4-BE49-F238E27FC236}">
                    <a16:creationId xmlns:a16="http://schemas.microsoft.com/office/drawing/2014/main" id="{B4DEBF47-DD29-4F20-9574-20FA1BFA778E}"/>
                  </a:ext>
                </a:extLst>
              </p:cNvPr>
              <p:cNvSpPr/>
              <p:nvPr/>
            </p:nvSpPr>
            <p:spPr>
              <a:xfrm>
                <a:off x="6181654" y="2828386"/>
                <a:ext cx="1011367" cy="4157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cs-CZ" dirty="0"/>
                  <a:t>skořápka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75340659-FA4B-40B9-ABB9-FEE28F82280A}"/>
                  </a:ext>
                </a:extLst>
              </p:cNvPr>
              <p:cNvSpPr txBox="1"/>
              <p:nvPr/>
            </p:nvSpPr>
            <p:spPr>
              <a:xfrm>
                <a:off x="5135034" y="5659710"/>
                <a:ext cx="1697430" cy="41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kostěná kostra</a:t>
                </a:r>
              </a:p>
            </p:txBody>
          </p:sp>
        </p:grpSp>
        <p:sp>
          <p:nvSpPr>
            <p:cNvPr id="34" name="Pravá složená závorka 33">
              <a:extLst>
                <a:ext uri="{FF2B5EF4-FFF2-40B4-BE49-F238E27FC236}">
                  <a16:creationId xmlns:a16="http://schemas.microsoft.com/office/drawing/2014/main" id="{86DC8AE2-AF90-4256-980F-33FA08E4668C}"/>
                </a:ext>
              </a:extLst>
            </p:cNvPr>
            <p:cNvSpPr/>
            <p:nvPr/>
          </p:nvSpPr>
          <p:spPr>
            <a:xfrm rot="16200000">
              <a:off x="6728420" y="288971"/>
              <a:ext cx="138695" cy="2959916"/>
            </a:xfrm>
            <a:prstGeom prst="rightBrace">
              <a:avLst>
                <a:gd name="adj1" fmla="val 239636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5" name="Pravá složená závorka 34">
              <a:extLst>
                <a:ext uri="{FF2B5EF4-FFF2-40B4-BE49-F238E27FC236}">
                  <a16:creationId xmlns:a16="http://schemas.microsoft.com/office/drawing/2014/main" id="{42ADAB90-335D-445D-9512-93B7CF3F0B86}"/>
                </a:ext>
              </a:extLst>
            </p:cNvPr>
            <p:cNvSpPr/>
            <p:nvPr/>
          </p:nvSpPr>
          <p:spPr>
            <a:xfrm rot="16200000">
              <a:off x="5775124" y="-1051680"/>
              <a:ext cx="361015" cy="4644189"/>
            </a:xfrm>
            <a:prstGeom prst="rightBrace">
              <a:avLst>
                <a:gd name="adj1" fmla="val 167256"/>
                <a:gd name="adj2" fmla="val 5000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9A7C9F5F-4546-426E-9DA9-B0D2762EA131}"/>
                </a:ext>
              </a:extLst>
            </p:cNvPr>
            <p:cNvSpPr/>
            <p:nvPr/>
          </p:nvSpPr>
          <p:spPr>
            <a:xfrm>
              <a:off x="5455198" y="700382"/>
              <a:ext cx="11509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čtyřnožci</a:t>
              </a:r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9E2212D0-5971-4E9D-AEEE-17376D4EF047}"/>
                </a:ext>
              </a:extLst>
            </p:cNvPr>
            <p:cNvSpPr/>
            <p:nvPr/>
          </p:nvSpPr>
          <p:spPr>
            <a:xfrm>
              <a:off x="6304742" y="1307526"/>
              <a:ext cx="11509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Amniota</a:t>
              </a:r>
            </a:p>
          </p:txBody>
        </p:sp>
        <p:sp>
          <p:nvSpPr>
            <p:cNvPr id="38" name="Pravá složená závorka 37">
              <a:extLst>
                <a:ext uri="{FF2B5EF4-FFF2-40B4-BE49-F238E27FC236}">
                  <a16:creationId xmlns:a16="http://schemas.microsoft.com/office/drawing/2014/main" id="{1E173A98-B1EF-45A8-A90D-5E57E70E8C47}"/>
                </a:ext>
              </a:extLst>
            </p:cNvPr>
            <p:cNvSpPr/>
            <p:nvPr/>
          </p:nvSpPr>
          <p:spPr>
            <a:xfrm rot="16200000">
              <a:off x="4357184" y="-3182800"/>
              <a:ext cx="249158" cy="7591926"/>
            </a:xfrm>
            <a:prstGeom prst="rightBrace">
              <a:avLst>
                <a:gd name="adj1" fmla="val 104075"/>
                <a:gd name="adj2" fmla="val 38178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9" name="Obdélník 38">
              <a:extLst>
                <a:ext uri="{FF2B5EF4-FFF2-40B4-BE49-F238E27FC236}">
                  <a16:creationId xmlns:a16="http://schemas.microsoft.com/office/drawing/2014/main" id="{273BAB68-00A1-4A3A-82AD-1B027438178C}"/>
                </a:ext>
              </a:extLst>
            </p:cNvPr>
            <p:cNvSpPr/>
            <p:nvPr/>
          </p:nvSpPr>
          <p:spPr>
            <a:xfrm>
              <a:off x="2368578" y="68740"/>
              <a:ext cx="303986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cs-CZ" dirty="0"/>
                <a:t>obratlovci, přesněji čelistnatci</a:t>
              </a:r>
            </a:p>
          </p:txBody>
        </p:sp>
        <p:sp>
          <p:nvSpPr>
            <p:cNvPr id="40" name="TextovéPole 39">
              <a:extLst>
                <a:ext uri="{FF2B5EF4-FFF2-40B4-BE49-F238E27FC236}">
                  <a16:creationId xmlns:a16="http://schemas.microsoft.com/office/drawing/2014/main" id="{CBE08758-97A5-4A33-9DD8-653492DEAB59}"/>
                </a:ext>
              </a:extLst>
            </p:cNvPr>
            <p:cNvSpPr txBox="1"/>
            <p:nvPr/>
          </p:nvSpPr>
          <p:spPr>
            <a:xfrm>
              <a:off x="4789202" y="6408521"/>
              <a:ext cx="1697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/>
                <a:t>obratle</a:t>
              </a:r>
            </a:p>
          </p:txBody>
        </p:sp>
        <p:sp>
          <p:nvSpPr>
            <p:cNvPr id="41" name="Obdélník 40">
              <a:extLst>
                <a:ext uri="{FF2B5EF4-FFF2-40B4-BE49-F238E27FC236}">
                  <a16:creationId xmlns:a16="http://schemas.microsoft.com/office/drawing/2014/main" id="{29CDFC90-D936-4B83-B65E-4A22AC727D66}"/>
                </a:ext>
              </a:extLst>
            </p:cNvPr>
            <p:cNvSpPr/>
            <p:nvPr/>
          </p:nvSpPr>
          <p:spPr>
            <a:xfrm>
              <a:off x="4356860" y="6593187"/>
              <a:ext cx="357256" cy="99172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7" name="Zástupný symbol pro číslo snímku 26">
            <a:extLst>
              <a:ext uri="{FF2B5EF4-FFF2-40B4-BE49-F238E27FC236}">
                <a16:creationId xmlns:a16="http://schemas.microsoft.com/office/drawing/2014/main" id="{A731941E-8690-4938-8515-52D04C6D5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427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kupina 47">
            <a:extLst>
              <a:ext uri="{FF2B5EF4-FFF2-40B4-BE49-F238E27FC236}">
                <a16:creationId xmlns:a16="http://schemas.microsoft.com/office/drawing/2014/main" id="{F274A1E1-0D80-4FC8-9CE6-15DDE724C9A2}"/>
              </a:ext>
            </a:extLst>
          </p:cNvPr>
          <p:cNvGrpSpPr/>
          <p:nvPr/>
        </p:nvGrpSpPr>
        <p:grpSpPr>
          <a:xfrm>
            <a:off x="-839973" y="1060185"/>
            <a:ext cx="10831437" cy="6110637"/>
            <a:chOff x="-839973" y="1060185"/>
            <a:chExt cx="10831437" cy="6110637"/>
          </a:xfrm>
        </p:grpSpPr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D1797CF3-8889-4177-96AF-9E94C27C1267}"/>
                </a:ext>
              </a:extLst>
            </p:cNvPr>
            <p:cNvGrpSpPr/>
            <p:nvPr/>
          </p:nvGrpSpPr>
          <p:grpSpPr>
            <a:xfrm>
              <a:off x="-839973" y="1060185"/>
              <a:ext cx="10831437" cy="6021098"/>
              <a:chOff x="-839973" y="1060185"/>
              <a:chExt cx="10831437" cy="6021098"/>
            </a:xfrm>
          </p:grpSpPr>
          <p:sp>
            <p:nvSpPr>
              <p:cNvPr id="44" name="Rovnoramenný trojúhelník 43">
                <a:extLst>
                  <a:ext uri="{FF2B5EF4-FFF2-40B4-BE49-F238E27FC236}">
                    <a16:creationId xmlns:a16="http://schemas.microsoft.com/office/drawing/2014/main" id="{E59B5518-4534-4D8A-B3E7-EE6D2BC92720}"/>
                  </a:ext>
                </a:extLst>
              </p:cNvPr>
              <p:cNvSpPr/>
              <p:nvPr/>
            </p:nvSpPr>
            <p:spPr>
              <a:xfrm rot="10800000">
                <a:off x="-839973" y="1060185"/>
                <a:ext cx="10831437" cy="6021098"/>
              </a:xfrm>
              <a:prstGeom prst="triangle">
                <a:avLst>
                  <a:gd name="adj" fmla="val 50300"/>
                </a:avLst>
              </a:prstGeom>
              <a:solidFill>
                <a:srgbClr val="99FF66"/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3" name="Rovnoramenný trojúhelník 42">
                <a:extLst>
                  <a:ext uri="{FF2B5EF4-FFF2-40B4-BE49-F238E27FC236}">
                    <a16:creationId xmlns:a16="http://schemas.microsoft.com/office/drawing/2014/main" id="{DB3BDB9D-0BA9-4905-84D8-8BC6503B5BF4}"/>
                  </a:ext>
                </a:extLst>
              </p:cNvPr>
              <p:cNvSpPr/>
              <p:nvPr/>
            </p:nvSpPr>
            <p:spPr>
              <a:xfrm rot="10800000">
                <a:off x="733646" y="1304946"/>
                <a:ext cx="9069957" cy="5097845"/>
              </a:xfrm>
              <a:prstGeom prst="triangle">
                <a:avLst>
                  <a:gd name="adj" fmla="val 52945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2" name="Rovnoramenný trojúhelník 41">
                <a:extLst>
                  <a:ext uri="{FF2B5EF4-FFF2-40B4-BE49-F238E27FC236}">
                    <a16:creationId xmlns:a16="http://schemas.microsoft.com/office/drawing/2014/main" id="{EC5EECFA-636E-4089-9E84-95B1A2B24BE8}"/>
                  </a:ext>
                </a:extLst>
              </p:cNvPr>
              <p:cNvSpPr/>
              <p:nvPr/>
            </p:nvSpPr>
            <p:spPr>
              <a:xfrm rot="10800000">
                <a:off x="2368578" y="1514353"/>
                <a:ext cx="7277122" cy="4120230"/>
              </a:xfrm>
              <a:prstGeom prst="triangle">
                <a:avLst>
                  <a:gd name="adj" fmla="val 53531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0" name="Rovnoramenný trojúhelník 19">
                <a:extLst>
                  <a:ext uri="{FF2B5EF4-FFF2-40B4-BE49-F238E27FC236}">
                    <a16:creationId xmlns:a16="http://schemas.microsoft.com/office/drawing/2014/main" id="{D2E64E04-BB81-4E21-A921-488397C2D138}"/>
                  </a:ext>
                </a:extLst>
              </p:cNvPr>
              <p:cNvSpPr/>
              <p:nvPr/>
            </p:nvSpPr>
            <p:spPr>
              <a:xfrm rot="10800000">
                <a:off x="4020653" y="1745354"/>
                <a:ext cx="5447103" cy="3181608"/>
              </a:xfrm>
              <a:prstGeom prst="triangle">
                <a:avLst>
                  <a:gd name="adj" fmla="val 54294"/>
                </a:avLst>
              </a:prstGeom>
              <a:solidFill>
                <a:srgbClr val="FFFF99"/>
              </a:solidFill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33" name="Obdélník 32">
              <a:extLst>
                <a:ext uri="{FF2B5EF4-FFF2-40B4-BE49-F238E27FC236}">
                  <a16:creationId xmlns:a16="http://schemas.microsoft.com/office/drawing/2014/main" id="{E38494AA-CBD6-4CFA-9CD9-F354765BF650}"/>
                </a:ext>
              </a:extLst>
            </p:cNvPr>
            <p:cNvSpPr/>
            <p:nvPr/>
          </p:nvSpPr>
          <p:spPr>
            <a:xfrm>
              <a:off x="240755" y="5692907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hierarchické skupiny</a:t>
              </a:r>
            </a:p>
          </p:txBody>
        </p:sp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25967DEE-2A77-4AAB-A88D-B356576C927D}"/>
                </a:ext>
              </a:extLst>
            </p:cNvPr>
            <p:cNvGrpSpPr/>
            <p:nvPr/>
          </p:nvGrpSpPr>
          <p:grpSpPr>
            <a:xfrm>
              <a:off x="179162" y="1935126"/>
              <a:ext cx="8735074" cy="5235696"/>
              <a:chOff x="166505" y="1086599"/>
              <a:chExt cx="8735074" cy="5894126"/>
            </a:xfrm>
          </p:grpSpPr>
          <p:grpSp>
            <p:nvGrpSpPr>
              <p:cNvPr id="4" name="Skupina 3">
                <a:extLst>
                  <a:ext uri="{FF2B5EF4-FFF2-40B4-BE49-F238E27FC236}">
                    <a16:creationId xmlns:a16="http://schemas.microsoft.com/office/drawing/2014/main" id="{92C0CF79-F2D8-45FA-817D-047C834FE54F}"/>
                  </a:ext>
                </a:extLst>
              </p:cNvPr>
              <p:cNvGrpSpPr/>
              <p:nvPr/>
            </p:nvGrpSpPr>
            <p:grpSpPr>
              <a:xfrm>
                <a:off x="875192" y="1607637"/>
                <a:ext cx="7564138" cy="5373088"/>
                <a:chOff x="885825" y="888347"/>
                <a:chExt cx="7564138" cy="5373088"/>
              </a:xfrm>
            </p:grpSpPr>
            <p:cxnSp>
              <p:nvCxnSpPr>
                <p:cNvPr id="5" name="Přímá spojnice 4">
                  <a:extLst>
                    <a:ext uri="{FF2B5EF4-FFF2-40B4-BE49-F238E27FC236}">
                      <a16:creationId xmlns:a16="http://schemas.microsoft.com/office/drawing/2014/main" id="{2448BE0E-F5FC-4B28-90D3-FE340BF9F5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5825" y="929293"/>
                  <a:ext cx="3672235" cy="4518996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" name="Skupina 5">
                  <a:extLst>
                    <a:ext uri="{FF2B5EF4-FFF2-40B4-BE49-F238E27FC236}">
                      <a16:creationId xmlns:a16="http://schemas.microsoft.com/office/drawing/2014/main" id="{D8BBBA87-854C-4FBC-BECB-74B301A3347E}"/>
                    </a:ext>
                  </a:extLst>
                </p:cNvPr>
                <p:cNvGrpSpPr/>
                <p:nvPr/>
              </p:nvGrpSpPr>
              <p:grpSpPr>
                <a:xfrm flipH="1">
                  <a:off x="4558063" y="888347"/>
                  <a:ext cx="3891900" cy="4559941"/>
                  <a:chOff x="1265179" y="417698"/>
                  <a:chExt cx="3605197" cy="5497142"/>
                </a:xfrm>
              </p:grpSpPr>
              <p:cxnSp>
                <p:nvCxnSpPr>
                  <p:cNvPr id="10" name="Přímá spojnice 9">
                    <a:extLst>
                      <a:ext uri="{FF2B5EF4-FFF2-40B4-BE49-F238E27FC236}">
                        <a16:creationId xmlns:a16="http://schemas.microsoft.com/office/drawing/2014/main" id="{7CB0088B-439F-4843-A2A2-500E99A8AF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65179" y="427907"/>
                    <a:ext cx="3605197" cy="5486933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Přímá spojnice 10">
                    <a:extLst>
                      <a:ext uri="{FF2B5EF4-FFF2-40B4-BE49-F238E27FC236}">
                        <a16:creationId xmlns:a16="http://schemas.microsoft.com/office/drawing/2014/main" id="{036E957A-1507-4428-8A29-7DE5B58523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53215" y="417698"/>
                    <a:ext cx="802057" cy="1285757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Přímá spojnice 11">
                    <a:extLst>
                      <a:ext uri="{FF2B5EF4-FFF2-40B4-BE49-F238E27FC236}">
                        <a16:creationId xmlns:a16="http://schemas.microsoft.com/office/drawing/2014/main" id="{1B4E73B3-707A-4427-803A-CF2B768ADB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12757" y="467058"/>
                    <a:ext cx="1434902" cy="2472795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" name="Přímá spojnice 6">
                  <a:extLst>
                    <a:ext uri="{FF2B5EF4-FFF2-40B4-BE49-F238E27FC236}">
                      <a16:creationId xmlns:a16="http://schemas.microsoft.com/office/drawing/2014/main" id="{FAF43ABB-2F88-475D-977E-7EC0236E7E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58062" y="5448287"/>
                  <a:ext cx="0" cy="81314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Přímá spojnice 7">
                  <a:extLst>
                    <a:ext uri="{FF2B5EF4-FFF2-40B4-BE49-F238E27FC236}">
                      <a16:creationId xmlns:a16="http://schemas.microsoft.com/office/drawing/2014/main" id="{3671E751-E8E5-4BDC-9B18-315563FADD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4167" y="929293"/>
                  <a:ext cx="2139908" cy="2909282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Přímá spojnice 8">
                  <a:extLst>
                    <a:ext uri="{FF2B5EF4-FFF2-40B4-BE49-F238E27FC236}">
                      <a16:creationId xmlns:a16="http://schemas.microsoft.com/office/drawing/2014/main" id="{24F01E29-7F67-48D4-B8DC-66456F88D7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6554" y="929294"/>
                  <a:ext cx="2877195" cy="370584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B6EAD96B-C5B2-4959-81BF-AD6EEAEEB7A8}"/>
                  </a:ext>
                </a:extLst>
              </p:cNvPr>
              <p:cNvSpPr/>
              <p:nvPr/>
            </p:nvSpPr>
            <p:spPr>
              <a:xfrm>
                <a:off x="6209854" y="1091631"/>
                <a:ext cx="1107694" cy="561982"/>
              </a:xfrm>
              <a:prstGeom prst="rect">
                <a:avLst/>
              </a:prstGeom>
              <a:solidFill>
                <a:srgbClr val="FA484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orel</a:t>
                </a:r>
              </a:p>
            </p:txBody>
          </p:sp>
          <p:sp>
            <p:nvSpPr>
              <p:cNvPr id="14" name="Obdélník 13">
                <a:extLst>
                  <a:ext uri="{FF2B5EF4-FFF2-40B4-BE49-F238E27FC236}">
                    <a16:creationId xmlns:a16="http://schemas.microsoft.com/office/drawing/2014/main" id="{282A35CE-1B7C-43D5-A751-F32F91ABFB79}"/>
                  </a:ext>
                </a:extLst>
              </p:cNvPr>
              <p:cNvSpPr/>
              <p:nvPr/>
            </p:nvSpPr>
            <p:spPr>
              <a:xfrm>
                <a:off x="4646905" y="1096633"/>
                <a:ext cx="1107694" cy="561982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aligátor</a:t>
                </a:r>
              </a:p>
            </p:txBody>
          </p:sp>
          <p:sp>
            <p:nvSpPr>
              <p:cNvPr id="15" name="Obdélník 14">
                <a:extLst>
                  <a:ext uri="{FF2B5EF4-FFF2-40B4-BE49-F238E27FC236}">
                    <a16:creationId xmlns:a16="http://schemas.microsoft.com/office/drawing/2014/main" id="{B4EEF0C9-5086-4C04-A6FC-267D8BEB5318}"/>
                  </a:ext>
                </a:extLst>
              </p:cNvPr>
              <p:cNvSpPr/>
              <p:nvPr/>
            </p:nvSpPr>
            <p:spPr>
              <a:xfrm>
                <a:off x="7793885" y="1086599"/>
                <a:ext cx="1107694" cy="56198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antilopa</a:t>
                </a:r>
              </a:p>
            </p:txBody>
          </p:sp>
          <p:sp>
            <p:nvSpPr>
              <p:cNvPr id="16" name="Obdélník 15">
                <a:extLst>
                  <a:ext uri="{FF2B5EF4-FFF2-40B4-BE49-F238E27FC236}">
                    <a16:creationId xmlns:a16="http://schemas.microsoft.com/office/drawing/2014/main" id="{9A0B9B67-8232-4C97-B202-3DD8B5C09856}"/>
                  </a:ext>
                </a:extLst>
              </p:cNvPr>
              <p:cNvSpPr/>
              <p:nvPr/>
            </p:nvSpPr>
            <p:spPr>
              <a:xfrm>
                <a:off x="3065420" y="1086599"/>
                <a:ext cx="1107694" cy="561982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ropucha</a:t>
                </a:r>
              </a:p>
            </p:txBody>
          </p:sp>
          <p:sp>
            <p:nvSpPr>
              <p:cNvPr id="17" name="Obdélník 16">
                <a:extLst>
                  <a:ext uri="{FF2B5EF4-FFF2-40B4-BE49-F238E27FC236}">
                    <a16:creationId xmlns:a16="http://schemas.microsoft.com/office/drawing/2014/main" id="{B7CA395E-AC89-4E2F-AFFD-0EF3D22AC58C}"/>
                  </a:ext>
                </a:extLst>
              </p:cNvPr>
              <p:cNvSpPr/>
              <p:nvPr/>
            </p:nvSpPr>
            <p:spPr>
              <a:xfrm>
                <a:off x="1489265" y="1086599"/>
                <a:ext cx="1107694" cy="56198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kapr</a:t>
                </a:r>
              </a:p>
            </p:txBody>
          </p:sp>
          <p:sp>
            <p:nvSpPr>
              <p:cNvPr id="18" name="Obdélník 17">
                <a:extLst>
                  <a:ext uri="{FF2B5EF4-FFF2-40B4-BE49-F238E27FC236}">
                    <a16:creationId xmlns:a16="http://schemas.microsoft.com/office/drawing/2014/main" id="{81AF594F-D728-41B1-9EAB-38C4E963B4D6}"/>
                  </a:ext>
                </a:extLst>
              </p:cNvPr>
              <p:cNvSpPr/>
              <p:nvPr/>
            </p:nvSpPr>
            <p:spPr>
              <a:xfrm>
                <a:off x="166505" y="1086599"/>
                <a:ext cx="912539" cy="561982"/>
              </a:xfrm>
              <a:prstGeom prst="rect">
                <a:avLst/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cs-CZ" sz="2000" dirty="0">
                    <a:ln w="0"/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žralok</a:t>
                </a:r>
              </a:p>
            </p:txBody>
          </p:sp>
        </p:grpSp>
        <p:sp>
          <p:nvSpPr>
            <p:cNvPr id="45" name="TextovéPole 44">
              <a:extLst>
                <a:ext uri="{FF2B5EF4-FFF2-40B4-BE49-F238E27FC236}">
                  <a16:creationId xmlns:a16="http://schemas.microsoft.com/office/drawing/2014/main" id="{444B4B0A-CD46-4B2C-ADB3-22A4347CD8EE}"/>
                </a:ext>
              </a:extLst>
            </p:cNvPr>
            <p:cNvSpPr txBox="1"/>
            <p:nvPr/>
          </p:nvSpPr>
          <p:spPr>
            <a:xfrm>
              <a:off x="4808310" y="6424249"/>
              <a:ext cx="27635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obratlovci (čelistnatci)</a:t>
              </a:r>
            </a:p>
          </p:txBody>
        </p:sp>
        <p:sp>
          <p:nvSpPr>
            <p:cNvPr id="46" name="TextovéPole 45">
              <a:extLst>
                <a:ext uri="{FF2B5EF4-FFF2-40B4-BE49-F238E27FC236}">
                  <a16:creationId xmlns:a16="http://schemas.microsoft.com/office/drawing/2014/main" id="{F0A5893B-E2FD-4373-B650-981B15AEB294}"/>
                </a:ext>
              </a:extLst>
            </p:cNvPr>
            <p:cNvSpPr txBox="1"/>
            <p:nvPr/>
          </p:nvSpPr>
          <p:spPr>
            <a:xfrm>
              <a:off x="6001229" y="4973298"/>
              <a:ext cx="1350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čtyřnožci</a:t>
              </a:r>
            </a:p>
          </p:txBody>
        </p:sp>
        <p:sp>
          <p:nvSpPr>
            <p:cNvPr id="47" name="TextovéPole 46">
              <a:extLst>
                <a:ext uri="{FF2B5EF4-FFF2-40B4-BE49-F238E27FC236}">
                  <a16:creationId xmlns:a16="http://schemas.microsoft.com/office/drawing/2014/main" id="{3978B2EB-2F1C-4F23-8023-D12A8675C659}"/>
                </a:ext>
              </a:extLst>
            </p:cNvPr>
            <p:cNvSpPr txBox="1"/>
            <p:nvPr/>
          </p:nvSpPr>
          <p:spPr>
            <a:xfrm>
              <a:off x="6776358" y="4277319"/>
              <a:ext cx="1350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Amniota</a:t>
              </a:r>
            </a:p>
          </p:txBody>
        </p: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1F44169-0C77-4815-8CD4-749D7F90D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96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49203AA1-2CD0-4486-8252-332F4FD50BDB}"/>
              </a:ext>
            </a:extLst>
          </p:cNvPr>
          <p:cNvGrpSpPr/>
          <p:nvPr/>
        </p:nvGrpSpPr>
        <p:grpSpPr>
          <a:xfrm>
            <a:off x="457200" y="83147"/>
            <a:ext cx="8365652" cy="6535620"/>
            <a:chOff x="457200" y="83147"/>
            <a:chExt cx="8365652" cy="6535620"/>
          </a:xfrm>
        </p:grpSpPr>
        <p:sp>
          <p:nvSpPr>
            <p:cNvPr id="4" name="Obdélník: se zakulacenými rohy 3">
              <a:extLst>
                <a:ext uri="{FF2B5EF4-FFF2-40B4-BE49-F238E27FC236}">
                  <a16:creationId xmlns:a16="http://schemas.microsoft.com/office/drawing/2014/main" id="{C27520BE-4190-4C78-BECE-9C20868E6214}"/>
                </a:ext>
              </a:extLst>
            </p:cNvPr>
            <p:cNvSpPr/>
            <p:nvPr/>
          </p:nvSpPr>
          <p:spPr>
            <a:xfrm>
              <a:off x="457200" y="962246"/>
              <a:ext cx="8365652" cy="5656521"/>
            </a:xfrm>
            <a:prstGeom prst="roundRect">
              <a:avLst/>
            </a:prstGeom>
            <a:solidFill>
              <a:srgbClr val="99FF66"/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" name="Obdélník: se zakulacenými rohy 1">
              <a:extLst>
                <a:ext uri="{FF2B5EF4-FFF2-40B4-BE49-F238E27FC236}">
                  <a16:creationId xmlns:a16="http://schemas.microsoft.com/office/drawing/2014/main" id="{805CC40D-0365-4C1C-B99C-5CB0547069A1}"/>
                </a:ext>
              </a:extLst>
            </p:cNvPr>
            <p:cNvSpPr/>
            <p:nvPr/>
          </p:nvSpPr>
          <p:spPr>
            <a:xfrm>
              <a:off x="1704485" y="1222744"/>
              <a:ext cx="6769664" cy="51355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" name="Obdélník: se zakulacenými rohy 2">
              <a:extLst>
                <a:ext uri="{FF2B5EF4-FFF2-40B4-BE49-F238E27FC236}">
                  <a16:creationId xmlns:a16="http://schemas.microsoft.com/office/drawing/2014/main" id="{D80C50C1-8E6C-4A1B-A217-09BA0AA72AA3}"/>
                </a:ext>
              </a:extLst>
            </p:cNvPr>
            <p:cNvSpPr/>
            <p:nvPr/>
          </p:nvSpPr>
          <p:spPr>
            <a:xfrm>
              <a:off x="3212939" y="1387143"/>
              <a:ext cx="4936832" cy="466769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bdélník: se zakulacenými rohy 10">
              <a:extLst>
                <a:ext uri="{FF2B5EF4-FFF2-40B4-BE49-F238E27FC236}">
                  <a16:creationId xmlns:a16="http://schemas.microsoft.com/office/drawing/2014/main" id="{F5862408-FCBA-40EF-A430-EAE58127E8DC}"/>
                </a:ext>
              </a:extLst>
            </p:cNvPr>
            <p:cNvSpPr/>
            <p:nvPr/>
          </p:nvSpPr>
          <p:spPr>
            <a:xfrm>
              <a:off x="4695518" y="1792952"/>
              <a:ext cx="3274312" cy="3856073"/>
            </a:xfrm>
            <a:prstGeom prst="roundRect">
              <a:avLst/>
            </a:prstGeom>
            <a:solidFill>
              <a:srgbClr val="FFFF99"/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Obdélník 8">
              <a:extLst>
                <a:ext uri="{FF2B5EF4-FFF2-40B4-BE49-F238E27FC236}">
                  <a16:creationId xmlns:a16="http://schemas.microsoft.com/office/drawing/2014/main" id="{B3E95A76-B336-4A38-972B-B92BF947911C}"/>
                </a:ext>
              </a:extLst>
            </p:cNvPr>
            <p:cNvSpPr/>
            <p:nvPr/>
          </p:nvSpPr>
          <p:spPr>
            <a:xfrm>
              <a:off x="1904865" y="3192855"/>
              <a:ext cx="1107694" cy="5619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kapr</a:t>
              </a:r>
            </a:p>
          </p:txBody>
        </p:sp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407D51FF-0A43-46E0-8CC5-736F4676191F}"/>
                </a:ext>
              </a:extLst>
            </p:cNvPr>
            <p:cNvSpPr/>
            <p:nvPr/>
          </p:nvSpPr>
          <p:spPr>
            <a:xfrm>
              <a:off x="625150" y="3185995"/>
              <a:ext cx="912539" cy="561982"/>
            </a:xfrm>
            <a:prstGeom prst="rect">
              <a:avLst/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žralok</a:t>
              </a:r>
            </a:p>
          </p:txBody>
        </p:sp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54A1E305-D54E-43D2-A010-B0D63C327744}"/>
                </a:ext>
              </a:extLst>
            </p:cNvPr>
            <p:cNvSpPr/>
            <p:nvPr/>
          </p:nvSpPr>
          <p:spPr>
            <a:xfrm>
              <a:off x="5836534" y="4386076"/>
              <a:ext cx="1107694" cy="56198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antilopa</a:t>
              </a:r>
            </a:p>
          </p:txBody>
        </p:sp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7E55C668-5A92-4877-97E3-963D470D7F11}"/>
                </a:ext>
              </a:extLst>
            </p:cNvPr>
            <p:cNvSpPr/>
            <p:nvPr/>
          </p:nvSpPr>
          <p:spPr>
            <a:xfrm>
              <a:off x="3357304" y="3196676"/>
              <a:ext cx="1107694" cy="56198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ropucha</a:t>
              </a:r>
            </a:p>
          </p:txBody>
        </p:sp>
        <p:sp>
          <p:nvSpPr>
            <p:cNvPr id="12" name="Obdélník: se zakulacenými rohy 11">
              <a:extLst>
                <a:ext uri="{FF2B5EF4-FFF2-40B4-BE49-F238E27FC236}">
                  <a16:creationId xmlns:a16="http://schemas.microsoft.com/office/drawing/2014/main" id="{FF316942-5B1D-46C3-84A8-D7DAA94DF04C}"/>
                </a:ext>
              </a:extLst>
            </p:cNvPr>
            <p:cNvSpPr/>
            <p:nvPr/>
          </p:nvSpPr>
          <p:spPr>
            <a:xfrm>
              <a:off x="4890977" y="2141380"/>
              <a:ext cx="2925661" cy="1863555"/>
            </a:xfrm>
            <a:prstGeom prst="roundRect">
              <a:avLst/>
            </a:prstGeom>
            <a:solidFill>
              <a:srgbClr val="FFA953"/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" name="Obdélník 4">
              <a:extLst>
                <a:ext uri="{FF2B5EF4-FFF2-40B4-BE49-F238E27FC236}">
                  <a16:creationId xmlns:a16="http://schemas.microsoft.com/office/drawing/2014/main" id="{D91FA48D-FBEB-4EAD-874A-8DC5062573D2}"/>
                </a:ext>
              </a:extLst>
            </p:cNvPr>
            <p:cNvSpPr/>
            <p:nvPr/>
          </p:nvSpPr>
          <p:spPr>
            <a:xfrm>
              <a:off x="5090513" y="2460892"/>
              <a:ext cx="1107694" cy="561982"/>
            </a:xfrm>
            <a:prstGeom prst="rect">
              <a:avLst/>
            </a:prstGeom>
            <a:solidFill>
              <a:srgbClr val="FA484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orel</a:t>
              </a:r>
            </a:p>
          </p:txBody>
        </p:sp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86FCC457-7493-441C-8E29-5D6084151213}"/>
                </a:ext>
              </a:extLst>
            </p:cNvPr>
            <p:cNvSpPr/>
            <p:nvPr/>
          </p:nvSpPr>
          <p:spPr>
            <a:xfrm>
              <a:off x="6358409" y="2446143"/>
              <a:ext cx="1107694" cy="56198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000" dirty="0">
                  <a:ln w="0"/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aligátor</a:t>
              </a: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D8A62A0E-4F66-4419-84E2-2B2BD160B2E5}"/>
                </a:ext>
              </a:extLst>
            </p:cNvPr>
            <p:cNvSpPr txBox="1"/>
            <p:nvPr/>
          </p:nvSpPr>
          <p:spPr>
            <a:xfrm>
              <a:off x="457200" y="5144533"/>
              <a:ext cx="13211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0D530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obratlovci (čelistnatci)</a:t>
              </a:r>
            </a:p>
          </p:txBody>
        </p:sp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8073222A-B71E-4701-B83E-614DC506903B}"/>
                </a:ext>
              </a:extLst>
            </p:cNvPr>
            <p:cNvSpPr txBox="1"/>
            <p:nvPr/>
          </p:nvSpPr>
          <p:spPr>
            <a:xfrm>
              <a:off x="3318331" y="5154135"/>
              <a:ext cx="1052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0D530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čtyřnožci</a:t>
              </a:r>
            </a:p>
          </p:txBody>
        </p:sp>
        <p:sp>
          <p:nvSpPr>
            <p:cNvPr id="16" name="TextovéPole 15">
              <a:extLst>
                <a:ext uri="{FF2B5EF4-FFF2-40B4-BE49-F238E27FC236}">
                  <a16:creationId xmlns:a16="http://schemas.microsoft.com/office/drawing/2014/main" id="{C2D6E635-1F37-4965-9A1B-8089BA28FFB9}"/>
                </a:ext>
              </a:extLst>
            </p:cNvPr>
            <p:cNvSpPr txBox="1"/>
            <p:nvPr/>
          </p:nvSpPr>
          <p:spPr>
            <a:xfrm>
              <a:off x="4890977" y="5144533"/>
              <a:ext cx="1052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rgbClr val="0D530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Amniota</a:t>
              </a:r>
            </a:p>
          </p:txBody>
        </p:sp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53C3ECAB-F79C-4C36-A24D-C9B4113F2A02}"/>
                </a:ext>
              </a:extLst>
            </p:cNvPr>
            <p:cNvSpPr txBox="1"/>
            <p:nvPr/>
          </p:nvSpPr>
          <p:spPr>
            <a:xfrm>
              <a:off x="5105181" y="3552389"/>
              <a:ext cx="24972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err="1">
                  <a:solidFill>
                    <a:srgbClr val="0D530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sauropsida</a:t>
              </a:r>
              <a:r>
                <a:rPr lang="cs-CZ" dirty="0">
                  <a:solidFill>
                    <a:srgbClr val="0D530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(plazi + ptáci)</a:t>
              </a:r>
            </a:p>
          </p:txBody>
        </p:sp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B09BCF8E-D15A-4830-B753-51195BA7B9B8}"/>
                </a:ext>
              </a:extLst>
            </p:cNvPr>
            <p:cNvSpPr/>
            <p:nvPr/>
          </p:nvSpPr>
          <p:spPr>
            <a:xfrm>
              <a:off x="1848499" y="83147"/>
              <a:ext cx="5996061" cy="59533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400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Skupiny jsou hierarchické, do sebe vnořené.</a:t>
              </a:r>
            </a:p>
          </p:txBody>
        </p:sp>
      </p:grpSp>
      <p:sp>
        <p:nvSpPr>
          <p:cNvPr id="19" name="Zástupný symbol pro číslo snímku 18">
            <a:extLst>
              <a:ext uri="{FF2B5EF4-FFF2-40B4-BE49-F238E27FC236}">
                <a16:creationId xmlns:a16="http://schemas.microsoft.com/office/drawing/2014/main" id="{CCF57CAD-A806-4D0F-8C07-AD6B5959C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6383890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2618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BCEECFD9-56C7-4C02-9482-B1660E1066AD}"/>
              </a:ext>
            </a:extLst>
          </p:cNvPr>
          <p:cNvSpPr/>
          <p:nvPr/>
        </p:nvSpPr>
        <p:spPr>
          <a:xfrm>
            <a:off x="3161583" y="753248"/>
            <a:ext cx="2747809" cy="9335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2: KTERÝ NÁKRES SE LIŠÍ?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CE2A2BA-1955-4311-8133-02636E17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63509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Obdélník 184">
            <a:extLst>
              <a:ext uri="{FF2B5EF4-FFF2-40B4-BE49-F238E27FC236}">
                <a16:creationId xmlns:a16="http://schemas.microsoft.com/office/drawing/2014/main" id="{76A60D53-A050-4951-82FC-EBAAE3B9D22C}"/>
              </a:ext>
            </a:extLst>
          </p:cNvPr>
          <p:cNvSpPr/>
          <p:nvPr/>
        </p:nvSpPr>
        <p:spPr>
          <a:xfrm>
            <a:off x="1668596" y="5592477"/>
            <a:ext cx="5996061" cy="108779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Důležité je pořadí uzlů (rozvětvení), ale větve můžeme otáčet bez změny významu.</a:t>
            </a:r>
            <a:endParaRPr lang="cs-CZ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DD06FAC0-B222-4A80-A586-A5466D9B1ABC}"/>
              </a:ext>
            </a:extLst>
          </p:cNvPr>
          <p:cNvSpPr/>
          <p:nvPr/>
        </p:nvSpPr>
        <p:spPr>
          <a:xfrm>
            <a:off x="5555290" y="4279320"/>
            <a:ext cx="3432299" cy="877529"/>
          </a:xfrm>
          <a:prstGeom prst="wedgeEllipseCallout">
            <a:avLst>
              <a:gd name="adj1" fmla="val -42266"/>
              <a:gd name="adj2" fmla="val 87711"/>
            </a:avLst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všechny čtyři stromy se navzájem shodují !</a:t>
            </a:r>
          </a:p>
        </p:txBody>
      </p:sp>
      <p:grpSp>
        <p:nvGrpSpPr>
          <p:cNvPr id="82" name="Skupina 81">
            <a:extLst>
              <a:ext uri="{FF2B5EF4-FFF2-40B4-BE49-F238E27FC236}">
                <a16:creationId xmlns:a16="http://schemas.microsoft.com/office/drawing/2014/main" id="{A3783B15-3239-463A-906B-D916F7E4B48D}"/>
              </a:ext>
            </a:extLst>
          </p:cNvPr>
          <p:cNvGrpSpPr/>
          <p:nvPr/>
        </p:nvGrpSpPr>
        <p:grpSpPr>
          <a:xfrm>
            <a:off x="128066" y="202935"/>
            <a:ext cx="2391700" cy="2257321"/>
            <a:chOff x="74460" y="3083315"/>
            <a:chExt cx="2391700" cy="2257321"/>
          </a:xfrm>
        </p:grpSpPr>
        <p:cxnSp>
          <p:nvCxnSpPr>
            <p:cNvPr id="83" name="Přímá spojnice 82">
              <a:extLst>
                <a:ext uri="{FF2B5EF4-FFF2-40B4-BE49-F238E27FC236}">
                  <a16:creationId xmlns:a16="http://schemas.microsoft.com/office/drawing/2014/main" id="{9F4709A4-1232-4422-9646-35E247D3D8C9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Skupina 83">
              <a:extLst>
                <a:ext uri="{FF2B5EF4-FFF2-40B4-BE49-F238E27FC236}">
                  <a16:creationId xmlns:a16="http://schemas.microsoft.com/office/drawing/2014/main" id="{A4BE8FF9-3FD6-4DE9-BAA2-898E8B9B3D29}"/>
                </a:ext>
              </a:extLst>
            </p:cNvPr>
            <p:cNvGrpSpPr/>
            <p:nvPr/>
          </p:nvGrpSpPr>
          <p:grpSpPr>
            <a:xfrm>
              <a:off x="74460" y="3083315"/>
              <a:ext cx="2391700" cy="2257321"/>
              <a:chOff x="2932880" y="2762469"/>
              <a:chExt cx="2391700" cy="2257321"/>
            </a:xfrm>
          </p:grpSpPr>
          <p:grpSp>
            <p:nvGrpSpPr>
              <p:cNvPr id="85" name="Skupina 84">
                <a:extLst>
                  <a:ext uri="{FF2B5EF4-FFF2-40B4-BE49-F238E27FC236}">
                    <a16:creationId xmlns:a16="http://schemas.microsoft.com/office/drawing/2014/main" id="{A833BE2B-E252-470D-8E2B-FDCD4BEB5486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45525"/>
                <a:chOff x="3408681" y="3429000"/>
                <a:chExt cx="3364259" cy="2118974"/>
              </a:xfrm>
            </p:grpSpPr>
            <p:cxnSp>
              <p:nvCxnSpPr>
                <p:cNvPr id="101" name="Přímá spojnice 100">
                  <a:extLst>
                    <a:ext uri="{FF2B5EF4-FFF2-40B4-BE49-F238E27FC236}">
                      <a16:creationId xmlns:a16="http://schemas.microsoft.com/office/drawing/2014/main" id="{4216BA9D-4A39-40A8-A80A-68504568AF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Přímá spojnice 101">
                  <a:extLst>
                    <a:ext uri="{FF2B5EF4-FFF2-40B4-BE49-F238E27FC236}">
                      <a16:creationId xmlns:a16="http://schemas.microsoft.com/office/drawing/2014/main" id="{37474439-A801-4EEF-B508-5B7FB4563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55502" y="3459552"/>
                  <a:ext cx="718517" cy="8425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Přímá spojnice 102">
                  <a:extLst>
                    <a:ext uri="{FF2B5EF4-FFF2-40B4-BE49-F238E27FC236}">
                      <a16:creationId xmlns:a16="http://schemas.microsoft.com/office/drawing/2014/main" id="{AAF0E0F5-21C5-43D1-B8D7-EE8BCF07AB3F}"/>
                    </a:ext>
                  </a:extLst>
                </p:cNvPr>
                <p:cNvCxnSpPr>
                  <a:cxnSpLocks/>
                  <a:endCxn id="92" idx="7"/>
                </p:cNvCxnSpPr>
                <p:nvPr/>
              </p:nvCxnSpPr>
              <p:spPr>
                <a:xfrm>
                  <a:off x="3408681" y="3459553"/>
                  <a:ext cx="1373061" cy="19896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Přímá spojnice 107">
                  <a:extLst>
                    <a:ext uri="{FF2B5EF4-FFF2-40B4-BE49-F238E27FC236}">
                      <a16:creationId xmlns:a16="http://schemas.microsoft.com/office/drawing/2014/main" id="{3C67D5A2-C00C-47A5-9CAC-0E26CF6182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97572" y="3448264"/>
                  <a:ext cx="1266605" cy="145334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TextovéPole 85">
                <a:extLst>
                  <a:ext uri="{FF2B5EF4-FFF2-40B4-BE49-F238E27FC236}">
                    <a16:creationId xmlns:a16="http://schemas.microsoft.com/office/drawing/2014/main" id="{C8D8F583-5465-4CF6-9CA3-9D0CDFE05701}"/>
                  </a:ext>
                </a:extLst>
              </p:cNvPr>
              <p:cNvSpPr txBox="1"/>
              <p:nvPr/>
            </p:nvSpPr>
            <p:spPr>
              <a:xfrm>
                <a:off x="2932880" y="2772917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A</a:t>
                </a:r>
              </a:p>
            </p:txBody>
          </p:sp>
          <p:sp>
            <p:nvSpPr>
              <p:cNvPr id="87" name="TextovéPole 86">
                <a:extLst>
                  <a:ext uri="{FF2B5EF4-FFF2-40B4-BE49-F238E27FC236}">
                    <a16:creationId xmlns:a16="http://schemas.microsoft.com/office/drawing/2014/main" id="{0A01C975-0556-41A2-84A1-2103D0F119D3}"/>
                  </a:ext>
                </a:extLst>
              </p:cNvPr>
              <p:cNvSpPr txBox="1"/>
              <p:nvPr/>
            </p:nvSpPr>
            <p:spPr>
              <a:xfrm>
                <a:off x="3379792" y="2764151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B</a:t>
                </a:r>
              </a:p>
            </p:txBody>
          </p:sp>
          <p:sp>
            <p:nvSpPr>
              <p:cNvPr id="88" name="TextovéPole 87">
                <a:extLst>
                  <a:ext uri="{FF2B5EF4-FFF2-40B4-BE49-F238E27FC236}">
                    <a16:creationId xmlns:a16="http://schemas.microsoft.com/office/drawing/2014/main" id="{397731A7-758D-4BDA-B09F-B8B3FF86F2CB}"/>
                  </a:ext>
                </a:extLst>
              </p:cNvPr>
              <p:cNvSpPr txBox="1"/>
              <p:nvPr/>
            </p:nvSpPr>
            <p:spPr>
              <a:xfrm>
                <a:off x="3846767" y="276246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C</a:t>
                </a:r>
              </a:p>
            </p:txBody>
          </p:sp>
          <p:sp>
            <p:nvSpPr>
              <p:cNvPr id="89" name="TextovéPole 88">
                <a:extLst>
                  <a:ext uri="{FF2B5EF4-FFF2-40B4-BE49-F238E27FC236}">
                    <a16:creationId xmlns:a16="http://schemas.microsoft.com/office/drawing/2014/main" id="{5C9EB239-73B7-4E2D-8F35-69D3EC17DF74}"/>
                  </a:ext>
                </a:extLst>
              </p:cNvPr>
              <p:cNvSpPr txBox="1"/>
              <p:nvPr/>
            </p:nvSpPr>
            <p:spPr>
              <a:xfrm>
                <a:off x="4400471" y="2770601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D</a:t>
                </a:r>
              </a:p>
            </p:txBody>
          </p:sp>
          <p:sp>
            <p:nvSpPr>
              <p:cNvPr id="90" name="Ovál 89">
                <a:extLst>
                  <a:ext uri="{FF2B5EF4-FFF2-40B4-BE49-F238E27FC236}">
                    <a16:creationId xmlns:a16="http://schemas.microsoft.com/office/drawing/2014/main" id="{13DBD4F7-C9F5-42A3-ABA6-02462D6AAD47}"/>
                  </a:ext>
                </a:extLst>
              </p:cNvPr>
              <p:cNvSpPr/>
              <p:nvPr/>
            </p:nvSpPr>
            <p:spPr>
              <a:xfrm>
                <a:off x="4067941" y="4046760"/>
                <a:ext cx="159229" cy="14962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91" name="Ovál 90">
                <a:extLst>
                  <a:ext uri="{FF2B5EF4-FFF2-40B4-BE49-F238E27FC236}">
                    <a16:creationId xmlns:a16="http://schemas.microsoft.com/office/drawing/2014/main" id="{96A31A79-56B7-43AF-92C5-0F72A9C49DF7}"/>
                  </a:ext>
                </a:extLst>
              </p:cNvPr>
              <p:cNvSpPr/>
              <p:nvPr/>
            </p:nvSpPr>
            <p:spPr>
              <a:xfrm>
                <a:off x="4257688" y="3646830"/>
                <a:ext cx="159229" cy="149622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92" name="Ovál 91">
                <a:extLst>
                  <a:ext uri="{FF2B5EF4-FFF2-40B4-BE49-F238E27FC236}">
                    <a16:creationId xmlns:a16="http://schemas.microsoft.com/office/drawing/2014/main" id="{D51AFBBC-B1DA-46CA-9094-F79ECE36E2CD}"/>
                  </a:ext>
                </a:extLst>
              </p:cNvPr>
              <p:cNvSpPr/>
              <p:nvPr/>
            </p:nvSpPr>
            <p:spPr>
              <a:xfrm>
                <a:off x="3860410" y="4428103"/>
                <a:ext cx="159229" cy="149622"/>
              </a:xfrm>
              <a:prstGeom prst="ellipse">
                <a:avLst/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93" name="Šipka: kruhová 92">
                <a:extLst>
                  <a:ext uri="{FF2B5EF4-FFF2-40B4-BE49-F238E27FC236}">
                    <a16:creationId xmlns:a16="http://schemas.microsoft.com/office/drawing/2014/main" id="{349AD460-4BFE-4567-8A62-55390D9AA73C}"/>
                  </a:ext>
                </a:extLst>
              </p:cNvPr>
              <p:cNvSpPr/>
              <p:nvPr/>
            </p:nvSpPr>
            <p:spPr>
              <a:xfrm rot="5004842" flipV="1">
                <a:off x="4146049" y="3691824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Šipka: kruhová 93">
                <a:extLst>
                  <a:ext uri="{FF2B5EF4-FFF2-40B4-BE49-F238E27FC236}">
                    <a16:creationId xmlns:a16="http://schemas.microsoft.com/office/drawing/2014/main" id="{59801B20-BA6C-4B67-9334-6A1030AC1218}"/>
                  </a:ext>
                </a:extLst>
              </p:cNvPr>
              <p:cNvSpPr/>
              <p:nvPr/>
            </p:nvSpPr>
            <p:spPr>
              <a:xfrm rot="5004307" flipV="1">
                <a:off x="4397458" y="3254249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Šipka: kruhová 99">
                <a:extLst>
                  <a:ext uri="{FF2B5EF4-FFF2-40B4-BE49-F238E27FC236}">
                    <a16:creationId xmlns:a16="http://schemas.microsoft.com/office/drawing/2014/main" id="{A997F39C-8AE2-4BD6-8A25-04CE945D769A}"/>
                  </a:ext>
                </a:extLst>
              </p:cNvPr>
              <p:cNvSpPr/>
              <p:nvPr/>
            </p:nvSpPr>
            <p:spPr>
              <a:xfrm rot="5004842" flipV="1">
                <a:off x="3930567" y="4092667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3" name="Skupina 112">
            <a:extLst>
              <a:ext uri="{FF2B5EF4-FFF2-40B4-BE49-F238E27FC236}">
                <a16:creationId xmlns:a16="http://schemas.microsoft.com/office/drawing/2014/main" id="{9C7DBE9D-05F5-4772-9666-AE3A1668BBFA}"/>
              </a:ext>
            </a:extLst>
          </p:cNvPr>
          <p:cNvGrpSpPr/>
          <p:nvPr/>
        </p:nvGrpSpPr>
        <p:grpSpPr>
          <a:xfrm>
            <a:off x="7275567" y="153283"/>
            <a:ext cx="1664360" cy="2197803"/>
            <a:chOff x="7221961" y="3033663"/>
            <a:chExt cx="1664360" cy="2197803"/>
          </a:xfrm>
        </p:grpSpPr>
        <p:cxnSp>
          <p:nvCxnSpPr>
            <p:cNvPr id="114" name="Přímá spojnice 113">
              <a:extLst>
                <a:ext uri="{FF2B5EF4-FFF2-40B4-BE49-F238E27FC236}">
                  <a16:creationId xmlns:a16="http://schemas.microsoft.com/office/drawing/2014/main" id="{3E992DAE-5E71-415E-A9DD-D871FA90E8A8}"/>
                </a:ext>
              </a:extLst>
            </p:cNvPr>
            <p:cNvCxnSpPr>
              <a:cxnSpLocks/>
            </p:cNvCxnSpPr>
            <p:nvPr/>
          </p:nvCxnSpPr>
          <p:spPr>
            <a:xfrm>
              <a:off x="8037231" y="4801072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Skupina 114">
              <a:extLst>
                <a:ext uri="{FF2B5EF4-FFF2-40B4-BE49-F238E27FC236}">
                  <a16:creationId xmlns:a16="http://schemas.microsoft.com/office/drawing/2014/main" id="{9EBE472F-B57E-4317-9421-1110FF57A1A8}"/>
                </a:ext>
              </a:extLst>
            </p:cNvPr>
            <p:cNvGrpSpPr/>
            <p:nvPr/>
          </p:nvGrpSpPr>
          <p:grpSpPr>
            <a:xfrm>
              <a:off x="7221961" y="3033663"/>
              <a:ext cx="1664360" cy="1805244"/>
              <a:chOff x="7320204" y="2745332"/>
              <a:chExt cx="1664360" cy="1805244"/>
            </a:xfrm>
          </p:grpSpPr>
          <p:grpSp>
            <p:nvGrpSpPr>
              <p:cNvPr id="116" name="Skupina 115">
                <a:extLst>
                  <a:ext uri="{FF2B5EF4-FFF2-40B4-BE49-F238E27FC236}">
                    <a16:creationId xmlns:a16="http://schemas.microsoft.com/office/drawing/2014/main" id="{1B5C28FD-2B50-49E6-97CC-4AB186EED3F4}"/>
                  </a:ext>
                </a:extLst>
              </p:cNvPr>
              <p:cNvGrpSpPr/>
              <p:nvPr/>
            </p:nvGrpSpPr>
            <p:grpSpPr>
              <a:xfrm>
                <a:off x="7495787" y="3190844"/>
                <a:ext cx="1389321" cy="1337820"/>
                <a:chOff x="3408683" y="3429000"/>
                <a:chExt cx="3364263" cy="2106840"/>
              </a:xfrm>
            </p:grpSpPr>
            <p:cxnSp>
              <p:nvCxnSpPr>
                <p:cNvPr id="122" name="Přímá spojnice 121">
                  <a:extLst>
                    <a:ext uri="{FF2B5EF4-FFF2-40B4-BE49-F238E27FC236}">
                      <a16:creationId xmlns:a16="http://schemas.microsoft.com/office/drawing/2014/main" id="{9DDA89C6-882D-4124-A156-F47C0EE824D8}"/>
                    </a:ext>
                  </a:extLst>
                </p:cNvPr>
                <p:cNvCxnSpPr>
                  <a:cxnSpLocks/>
                  <a:endCxn id="121" idx="3"/>
                </p:cNvCxnSpPr>
                <p:nvPr/>
              </p:nvCxnSpPr>
              <p:spPr>
                <a:xfrm flipH="1">
                  <a:off x="4848543" y="3429000"/>
                  <a:ext cx="1924403" cy="210684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Přímá spojnice 122">
                  <a:extLst>
                    <a:ext uri="{FF2B5EF4-FFF2-40B4-BE49-F238E27FC236}">
                      <a16:creationId xmlns:a16="http://schemas.microsoft.com/office/drawing/2014/main" id="{0A498D89-4E2E-4075-AE56-9290A4BA70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55502" y="3459552"/>
                  <a:ext cx="718517" cy="8425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Přímá spojnice 123">
                  <a:extLst>
                    <a:ext uri="{FF2B5EF4-FFF2-40B4-BE49-F238E27FC236}">
                      <a16:creationId xmlns:a16="http://schemas.microsoft.com/office/drawing/2014/main" id="{8740B295-4FB2-4B9C-8998-8C3567BA52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3" y="3459553"/>
                  <a:ext cx="1549012" cy="205121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Přímá spojnice 124">
                  <a:extLst>
                    <a:ext uri="{FF2B5EF4-FFF2-40B4-BE49-F238E27FC236}">
                      <a16:creationId xmlns:a16="http://schemas.microsoft.com/office/drawing/2014/main" id="{A5DDE1E1-E6DC-4219-BB43-8CB82B85FF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97572" y="3448264"/>
                  <a:ext cx="1266605" cy="145334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TextovéPole 116">
                <a:extLst>
                  <a:ext uri="{FF2B5EF4-FFF2-40B4-BE49-F238E27FC236}">
                    <a16:creationId xmlns:a16="http://schemas.microsoft.com/office/drawing/2014/main" id="{0301A2A2-0B3B-46A9-BA74-1715D54C4DB1}"/>
                  </a:ext>
                </a:extLst>
              </p:cNvPr>
              <p:cNvSpPr txBox="1"/>
              <p:nvPr/>
            </p:nvSpPr>
            <p:spPr>
              <a:xfrm>
                <a:off x="8707927" y="2745332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A</a:t>
                </a:r>
              </a:p>
            </p:txBody>
          </p:sp>
          <p:sp>
            <p:nvSpPr>
              <p:cNvPr id="118" name="TextovéPole 117">
                <a:extLst>
                  <a:ext uri="{FF2B5EF4-FFF2-40B4-BE49-F238E27FC236}">
                    <a16:creationId xmlns:a16="http://schemas.microsoft.com/office/drawing/2014/main" id="{C9BEFC26-4B9A-4215-BDFF-02BE523551EB}"/>
                  </a:ext>
                </a:extLst>
              </p:cNvPr>
              <p:cNvSpPr txBox="1"/>
              <p:nvPr/>
            </p:nvSpPr>
            <p:spPr>
              <a:xfrm>
                <a:off x="8330204" y="275512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B</a:t>
                </a:r>
              </a:p>
            </p:txBody>
          </p:sp>
          <p:sp>
            <p:nvSpPr>
              <p:cNvPr id="119" name="TextovéPole 118">
                <a:extLst>
                  <a:ext uri="{FF2B5EF4-FFF2-40B4-BE49-F238E27FC236}">
                    <a16:creationId xmlns:a16="http://schemas.microsoft.com/office/drawing/2014/main" id="{FB6CA181-8DBB-4A28-941E-BED9FFFF5670}"/>
                  </a:ext>
                </a:extLst>
              </p:cNvPr>
              <p:cNvSpPr txBox="1"/>
              <p:nvPr/>
            </p:nvSpPr>
            <p:spPr>
              <a:xfrm>
                <a:off x="7858837" y="2761148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C</a:t>
                </a:r>
              </a:p>
            </p:txBody>
          </p:sp>
          <p:sp>
            <p:nvSpPr>
              <p:cNvPr id="120" name="TextovéPole 119">
                <a:extLst>
                  <a:ext uri="{FF2B5EF4-FFF2-40B4-BE49-F238E27FC236}">
                    <a16:creationId xmlns:a16="http://schemas.microsoft.com/office/drawing/2014/main" id="{71CF058B-9960-40B0-BD81-79C001643DEE}"/>
                  </a:ext>
                </a:extLst>
              </p:cNvPr>
              <p:cNvSpPr txBox="1"/>
              <p:nvPr/>
            </p:nvSpPr>
            <p:spPr>
              <a:xfrm>
                <a:off x="7320204" y="276246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D</a:t>
                </a:r>
              </a:p>
            </p:txBody>
          </p:sp>
          <p:sp>
            <p:nvSpPr>
              <p:cNvPr id="121" name="Ovál 120">
                <a:extLst>
                  <a:ext uri="{FF2B5EF4-FFF2-40B4-BE49-F238E27FC236}">
                    <a16:creationId xmlns:a16="http://schemas.microsoft.com/office/drawing/2014/main" id="{A81966BB-331C-4AB8-B5AA-3A76604F3A59}"/>
                  </a:ext>
                </a:extLst>
              </p:cNvPr>
              <p:cNvSpPr/>
              <p:nvPr/>
            </p:nvSpPr>
            <p:spPr>
              <a:xfrm>
                <a:off x="8067079" y="4400954"/>
                <a:ext cx="159229" cy="149622"/>
              </a:xfrm>
              <a:prstGeom prst="ellipse">
                <a:avLst/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126" name="Skupina 125">
            <a:extLst>
              <a:ext uri="{FF2B5EF4-FFF2-40B4-BE49-F238E27FC236}">
                <a16:creationId xmlns:a16="http://schemas.microsoft.com/office/drawing/2014/main" id="{BC8B41F6-B19F-49D3-9A5C-0F707589E464}"/>
              </a:ext>
            </a:extLst>
          </p:cNvPr>
          <p:cNvGrpSpPr/>
          <p:nvPr/>
        </p:nvGrpSpPr>
        <p:grpSpPr>
          <a:xfrm>
            <a:off x="2611445" y="202935"/>
            <a:ext cx="1722134" cy="2185986"/>
            <a:chOff x="2557839" y="3083315"/>
            <a:chExt cx="1722134" cy="2185986"/>
          </a:xfrm>
        </p:grpSpPr>
        <p:grpSp>
          <p:nvGrpSpPr>
            <p:cNvPr id="127" name="Skupina 126">
              <a:extLst>
                <a:ext uri="{FF2B5EF4-FFF2-40B4-BE49-F238E27FC236}">
                  <a16:creationId xmlns:a16="http://schemas.microsoft.com/office/drawing/2014/main" id="{A358C40D-BA17-482D-9F4A-307063C4560F}"/>
                </a:ext>
              </a:extLst>
            </p:cNvPr>
            <p:cNvGrpSpPr/>
            <p:nvPr/>
          </p:nvGrpSpPr>
          <p:grpSpPr>
            <a:xfrm>
              <a:off x="2557839" y="3083315"/>
              <a:ext cx="1722134" cy="1787438"/>
              <a:chOff x="2239573" y="2847367"/>
              <a:chExt cx="1722134" cy="1787438"/>
            </a:xfrm>
          </p:grpSpPr>
          <p:cxnSp>
            <p:nvCxnSpPr>
              <p:cNvPr id="129" name="Přímá spojnice 128">
                <a:extLst>
                  <a:ext uri="{FF2B5EF4-FFF2-40B4-BE49-F238E27FC236}">
                    <a16:creationId xmlns:a16="http://schemas.microsoft.com/office/drawing/2014/main" id="{CE2803C7-D879-4BD1-87C8-9D8A99069D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0327" y="3301512"/>
                <a:ext cx="549861" cy="9228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0" name="Skupina 129">
                <a:extLst>
                  <a:ext uri="{FF2B5EF4-FFF2-40B4-BE49-F238E27FC236}">
                    <a16:creationId xmlns:a16="http://schemas.microsoft.com/office/drawing/2014/main" id="{4161F93F-EF2F-44B8-995A-9574CEE716B8}"/>
                  </a:ext>
                </a:extLst>
              </p:cNvPr>
              <p:cNvGrpSpPr/>
              <p:nvPr/>
            </p:nvGrpSpPr>
            <p:grpSpPr>
              <a:xfrm>
                <a:off x="2239573" y="2847367"/>
                <a:ext cx="1722134" cy="1787438"/>
                <a:chOff x="2239573" y="2847367"/>
                <a:chExt cx="1722134" cy="1787438"/>
              </a:xfrm>
            </p:grpSpPr>
            <p:cxnSp>
              <p:nvCxnSpPr>
                <p:cNvPr id="131" name="Přímá spojnice 130">
                  <a:extLst>
                    <a:ext uri="{FF2B5EF4-FFF2-40B4-BE49-F238E27FC236}">
                      <a16:creationId xmlns:a16="http://schemas.microsoft.com/office/drawing/2014/main" id="{0FF2A944-67D1-46F4-AB17-AE40C354F1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32401" y="3289280"/>
                  <a:ext cx="808893" cy="134552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Přímá spojnice 131">
                  <a:extLst>
                    <a:ext uri="{FF2B5EF4-FFF2-40B4-BE49-F238E27FC236}">
                      <a16:creationId xmlns:a16="http://schemas.microsoft.com/office/drawing/2014/main" id="{95995A7D-9C52-47C9-8E45-1F6A74642F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00177" y="3308680"/>
                  <a:ext cx="311924" cy="53502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Přímá spojnice 132">
                  <a:extLst>
                    <a:ext uri="{FF2B5EF4-FFF2-40B4-BE49-F238E27FC236}">
                      <a16:creationId xmlns:a16="http://schemas.microsoft.com/office/drawing/2014/main" id="{0AAC5C7D-2C2D-48DB-AC0F-D2E3933E23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241294" y="3308681"/>
                  <a:ext cx="651606" cy="132612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TextovéPole 133">
                  <a:extLst>
                    <a:ext uri="{FF2B5EF4-FFF2-40B4-BE49-F238E27FC236}">
                      <a16:creationId xmlns:a16="http://schemas.microsoft.com/office/drawing/2014/main" id="{D25B5ED9-2DB7-4E80-84D4-E1AF62599DDC}"/>
                    </a:ext>
                  </a:extLst>
                </p:cNvPr>
                <p:cNvSpPr txBox="1"/>
                <p:nvPr/>
              </p:nvSpPr>
              <p:spPr>
                <a:xfrm>
                  <a:off x="2239573" y="2850989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A</a:t>
                  </a:r>
                </a:p>
              </p:txBody>
            </p:sp>
            <p:sp>
              <p:nvSpPr>
                <p:cNvPr id="135" name="TextovéPole 134">
                  <a:extLst>
                    <a:ext uri="{FF2B5EF4-FFF2-40B4-BE49-F238E27FC236}">
                      <a16:creationId xmlns:a16="http://schemas.microsoft.com/office/drawing/2014/main" id="{460CAD9A-5A44-41F2-8FF6-8CBB70AB5CE4}"/>
                    </a:ext>
                  </a:extLst>
                </p:cNvPr>
                <p:cNvSpPr txBox="1"/>
                <p:nvPr/>
              </p:nvSpPr>
              <p:spPr>
                <a:xfrm>
                  <a:off x="2717173" y="2850966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B</a:t>
                  </a:r>
                </a:p>
              </p:txBody>
            </p:sp>
            <p:sp>
              <p:nvSpPr>
                <p:cNvPr id="136" name="TextovéPole 135">
                  <a:extLst>
                    <a:ext uri="{FF2B5EF4-FFF2-40B4-BE49-F238E27FC236}">
                      <a16:creationId xmlns:a16="http://schemas.microsoft.com/office/drawing/2014/main" id="{A7D18D78-DD8A-48A0-8835-DDF5896AE01F}"/>
                    </a:ext>
                  </a:extLst>
                </p:cNvPr>
                <p:cNvSpPr txBox="1"/>
                <p:nvPr/>
              </p:nvSpPr>
              <p:spPr>
                <a:xfrm>
                  <a:off x="3685070" y="2847367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C</a:t>
                  </a:r>
                </a:p>
              </p:txBody>
            </p:sp>
            <p:sp>
              <p:nvSpPr>
                <p:cNvPr id="137" name="TextovéPole 136">
                  <a:extLst>
                    <a:ext uri="{FF2B5EF4-FFF2-40B4-BE49-F238E27FC236}">
                      <a16:creationId xmlns:a16="http://schemas.microsoft.com/office/drawing/2014/main" id="{0C2FBAAF-470C-4D79-A8F3-92D791704D13}"/>
                    </a:ext>
                  </a:extLst>
                </p:cNvPr>
                <p:cNvSpPr txBox="1"/>
                <p:nvPr/>
              </p:nvSpPr>
              <p:spPr>
                <a:xfrm>
                  <a:off x="3169107" y="2847367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D</a:t>
                  </a:r>
                </a:p>
              </p:txBody>
            </p:sp>
            <p:sp>
              <p:nvSpPr>
                <p:cNvPr id="138" name="Ovál 137">
                  <a:extLst>
                    <a:ext uri="{FF2B5EF4-FFF2-40B4-BE49-F238E27FC236}">
                      <a16:creationId xmlns:a16="http://schemas.microsoft.com/office/drawing/2014/main" id="{AE9DADCF-20E4-4037-ABBC-C8E4CFFB03E2}"/>
                    </a:ext>
                  </a:extLst>
                </p:cNvPr>
                <p:cNvSpPr/>
                <p:nvPr/>
              </p:nvSpPr>
              <p:spPr>
                <a:xfrm>
                  <a:off x="3556160" y="3753548"/>
                  <a:ext cx="159229" cy="149621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cxnSp>
          <p:nvCxnSpPr>
            <p:cNvPr id="128" name="Přímá spojnice 127">
              <a:extLst>
                <a:ext uri="{FF2B5EF4-FFF2-40B4-BE49-F238E27FC236}">
                  <a16:creationId xmlns:a16="http://schemas.microsoft.com/office/drawing/2014/main" id="{7A68F9CF-0CFE-42F1-979A-ED4B26342A5E}"/>
                </a:ext>
              </a:extLst>
            </p:cNvPr>
            <p:cNvCxnSpPr>
              <a:cxnSpLocks/>
            </p:cNvCxnSpPr>
            <p:nvPr/>
          </p:nvCxnSpPr>
          <p:spPr>
            <a:xfrm>
              <a:off x="3559560" y="4838907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Skupina 138">
            <a:extLst>
              <a:ext uri="{FF2B5EF4-FFF2-40B4-BE49-F238E27FC236}">
                <a16:creationId xmlns:a16="http://schemas.microsoft.com/office/drawing/2014/main" id="{76502849-F8A4-4AE3-9EE0-92C4EBDF30C7}"/>
              </a:ext>
            </a:extLst>
          </p:cNvPr>
          <p:cNvGrpSpPr/>
          <p:nvPr/>
        </p:nvGrpSpPr>
        <p:grpSpPr>
          <a:xfrm>
            <a:off x="5011562" y="159835"/>
            <a:ext cx="1764198" cy="2197803"/>
            <a:chOff x="4957956" y="3040215"/>
            <a:chExt cx="1764198" cy="2197803"/>
          </a:xfrm>
        </p:grpSpPr>
        <p:cxnSp>
          <p:nvCxnSpPr>
            <p:cNvPr id="140" name="Přímá spojnice 139">
              <a:extLst>
                <a:ext uri="{FF2B5EF4-FFF2-40B4-BE49-F238E27FC236}">
                  <a16:creationId xmlns:a16="http://schemas.microsoft.com/office/drawing/2014/main" id="{F121D889-3245-47D6-96B3-676BDB2E60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59676" y="3524759"/>
              <a:ext cx="651606" cy="132612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Skupina 140">
              <a:extLst>
                <a:ext uri="{FF2B5EF4-FFF2-40B4-BE49-F238E27FC236}">
                  <a16:creationId xmlns:a16="http://schemas.microsoft.com/office/drawing/2014/main" id="{DAB37C1A-6260-402F-824C-C119366F303F}"/>
                </a:ext>
              </a:extLst>
            </p:cNvPr>
            <p:cNvGrpSpPr/>
            <p:nvPr/>
          </p:nvGrpSpPr>
          <p:grpSpPr>
            <a:xfrm>
              <a:off x="4957956" y="3040215"/>
              <a:ext cx="1764198" cy="2197803"/>
              <a:chOff x="4974194" y="3033663"/>
              <a:chExt cx="1764198" cy="2197803"/>
            </a:xfrm>
          </p:grpSpPr>
          <p:grpSp>
            <p:nvGrpSpPr>
              <p:cNvPr id="142" name="Skupina 141">
                <a:extLst>
                  <a:ext uri="{FF2B5EF4-FFF2-40B4-BE49-F238E27FC236}">
                    <a16:creationId xmlns:a16="http://schemas.microsoft.com/office/drawing/2014/main" id="{81BA24A1-04A9-468E-9355-4722A6A11D28}"/>
                  </a:ext>
                </a:extLst>
              </p:cNvPr>
              <p:cNvGrpSpPr/>
              <p:nvPr/>
            </p:nvGrpSpPr>
            <p:grpSpPr>
              <a:xfrm>
                <a:off x="4974194" y="3033663"/>
                <a:ext cx="1764198" cy="1795053"/>
                <a:chOff x="4997751" y="3043460"/>
                <a:chExt cx="1764198" cy="1795053"/>
              </a:xfrm>
            </p:grpSpPr>
            <p:grpSp>
              <p:nvGrpSpPr>
                <p:cNvPr id="144" name="Skupina 143">
                  <a:extLst>
                    <a:ext uri="{FF2B5EF4-FFF2-40B4-BE49-F238E27FC236}">
                      <a16:creationId xmlns:a16="http://schemas.microsoft.com/office/drawing/2014/main" id="{0EDEFBE8-2D96-4843-B98A-8218BFB3D704}"/>
                    </a:ext>
                  </a:extLst>
                </p:cNvPr>
                <p:cNvGrpSpPr/>
                <p:nvPr/>
              </p:nvGrpSpPr>
              <p:grpSpPr>
                <a:xfrm>
                  <a:off x="4997751" y="3043460"/>
                  <a:ext cx="1764198" cy="1795053"/>
                  <a:chOff x="4998427" y="3078213"/>
                  <a:chExt cx="1764198" cy="1795053"/>
                </a:xfrm>
              </p:grpSpPr>
              <p:grpSp>
                <p:nvGrpSpPr>
                  <p:cNvPr id="146" name="Skupina 145">
                    <a:extLst>
                      <a:ext uri="{FF2B5EF4-FFF2-40B4-BE49-F238E27FC236}">
                        <a16:creationId xmlns:a16="http://schemas.microsoft.com/office/drawing/2014/main" id="{B6652FB9-A767-4557-BD12-4F976E951164}"/>
                      </a:ext>
                    </a:extLst>
                  </p:cNvPr>
                  <p:cNvGrpSpPr/>
                  <p:nvPr/>
                </p:nvGrpSpPr>
                <p:grpSpPr>
                  <a:xfrm>
                    <a:off x="4998427" y="3078213"/>
                    <a:ext cx="1764198" cy="1795053"/>
                    <a:chOff x="2239573" y="2839752"/>
                    <a:chExt cx="1764198" cy="1795053"/>
                  </a:xfrm>
                </p:grpSpPr>
                <p:cxnSp>
                  <p:nvCxnSpPr>
                    <p:cNvPr id="148" name="Přímá spojnice 147">
                      <a:extLst>
                        <a:ext uri="{FF2B5EF4-FFF2-40B4-BE49-F238E27FC236}">
                          <a16:creationId xmlns:a16="http://schemas.microsoft.com/office/drawing/2014/main" id="{C411A615-1EFD-43A6-ABA3-147AB3A143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70327" y="3301512"/>
                      <a:ext cx="549861" cy="922858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49" name="Skupina 148">
                      <a:extLst>
                        <a:ext uri="{FF2B5EF4-FFF2-40B4-BE49-F238E27FC236}">
                          <a16:creationId xmlns:a16="http://schemas.microsoft.com/office/drawing/2014/main" id="{1A400A44-5787-40FD-8D42-49E50AE66E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39573" y="2839752"/>
                      <a:ext cx="1764198" cy="1795053"/>
                      <a:chOff x="2239573" y="2839752"/>
                      <a:chExt cx="1764198" cy="1795053"/>
                    </a:xfrm>
                  </p:grpSpPr>
                  <p:cxnSp>
                    <p:nvCxnSpPr>
                      <p:cNvPr id="150" name="Přímá spojnice 149">
                        <a:extLst>
                          <a:ext uri="{FF2B5EF4-FFF2-40B4-BE49-F238E27FC236}">
                            <a16:creationId xmlns:a16="http://schemas.microsoft.com/office/drawing/2014/main" id="{26C2911D-7857-4B4B-8F25-E2EEAB85E94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432401" y="3289280"/>
                        <a:ext cx="808893" cy="1345525"/>
                      </a:xfrm>
                      <a:prstGeom prst="line">
                        <a:avLst/>
                      </a:prstGeom>
                      <a:ln w="57150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1" name="TextovéPole 150">
                        <a:extLst>
                          <a:ext uri="{FF2B5EF4-FFF2-40B4-BE49-F238E27FC236}">
                            <a16:creationId xmlns:a16="http://schemas.microsoft.com/office/drawing/2014/main" id="{55B8456A-A5AB-4265-B13F-35D11520DFE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39573" y="2850989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A</a:t>
                        </a:r>
                      </a:p>
                    </p:txBody>
                  </p:sp>
                  <p:sp>
                    <p:nvSpPr>
                      <p:cNvPr id="152" name="TextovéPole 151">
                        <a:extLst>
                          <a:ext uri="{FF2B5EF4-FFF2-40B4-BE49-F238E27FC236}">
                            <a16:creationId xmlns:a16="http://schemas.microsoft.com/office/drawing/2014/main" id="{073F71EA-6E2B-4212-AA54-86871AFAAC5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27134" y="2851081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B</a:t>
                        </a:r>
                      </a:p>
                    </p:txBody>
                  </p:sp>
                  <p:sp>
                    <p:nvSpPr>
                      <p:cNvPr id="153" name="TextovéPole 152">
                        <a:extLst>
                          <a:ext uri="{FF2B5EF4-FFF2-40B4-BE49-F238E27FC236}">
                            <a16:creationId xmlns:a16="http://schemas.microsoft.com/office/drawing/2014/main" id="{E9FC551D-888E-4B52-9BF0-779E15EA7BE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73023" y="2839752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C</a:t>
                        </a:r>
                      </a:p>
                    </p:txBody>
                  </p:sp>
                  <p:sp>
                    <p:nvSpPr>
                      <p:cNvPr id="154" name="TextovéPole 153">
                        <a:extLst>
                          <a:ext uri="{FF2B5EF4-FFF2-40B4-BE49-F238E27FC236}">
                            <a16:creationId xmlns:a16="http://schemas.microsoft.com/office/drawing/2014/main" id="{3E3C4982-FD58-4CF4-972B-20B09FA794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12557" y="2857171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D</a:t>
                        </a:r>
                      </a:p>
                    </p:txBody>
                  </p:sp>
                </p:grpSp>
              </p:grpSp>
              <p:sp>
                <p:nvSpPr>
                  <p:cNvPr id="147" name="Ovál 146">
                    <a:extLst>
                      <a:ext uri="{FF2B5EF4-FFF2-40B4-BE49-F238E27FC236}">
                        <a16:creationId xmlns:a16="http://schemas.microsoft.com/office/drawing/2014/main" id="{D7A73CB4-1DC7-46DA-B7C9-F5BC475B8454}"/>
                      </a:ext>
                    </a:extLst>
                  </p:cNvPr>
                  <p:cNvSpPr/>
                  <p:nvPr/>
                </p:nvSpPr>
                <p:spPr>
                  <a:xfrm>
                    <a:off x="6120424" y="4378076"/>
                    <a:ext cx="156162" cy="149622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</p:grpSp>
            <p:cxnSp>
              <p:nvCxnSpPr>
                <p:cNvPr id="145" name="Přímá spojnice 144">
                  <a:extLst>
                    <a:ext uri="{FF2B5EF4-FFF2-40B4-BE49-F238E27FC236}">
                      <a16:creationId xmlns:a16="http://schemas.microsoft.com/office/drawing/2014/main" id="{11EC26F7-D178-4CE6-B438-94688114CB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54233" y="3500307"/>
                  <a:ext cx="268528" cy="55069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3" name="Přímá spojnice 142">
                <a:extLst>
                  <a:ext uri="{FF2B5EF4-FFF2-40B4-BE49-F238E27FC236}">
                    <a16:creationId xmlns:a16="http://schemas.microsoft.com/office/drawing/2014/main" id="{F0501AB7-649B-42F5-8FDF-856CE85DE2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5915" y="4801072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87A9FBD-281B-48E9-B7AC-ADD3B291E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7058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Skupina 104">
            <a:extLst>
              <a:ext uri="{FF2B5EF4-FFF2-40B4-BE49-F238E27FC236}">
                <a16:creationId xmlns:a16="http://schemas.microsoft.com/office/drawing/2014/main" id="{4CFDC6DF-429D-490F-9581-068CBF0CD67D}"/>
              </a:ext>
            </a:extLst>
          </p:cNvPr>
          <p:cNvGrpSpPr/>
          <p:nvPr/>
        </p:nvGrpSpPr>
        <p:grpSpPr>
          <a:xfrm>
            <a:off x="5065389" y="2781825"/>
            <a:ext cx="1710371" cy="2163955"/>
            <a:chOff x="3776972" y="97039"/>
            <a:chExt cx="2119975" cy="2242413"/>
          </a:xfrm>
        </p:grpSpPr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CADC3AF9-A795-4C08-A87F-81A8F02393A8}"/>
                </a:ext>
              </a:extLst>
            </p:cNvPr>
            <p:cNvSpPr txBox="1"/>
            <p:nvPr/>
          </p:nvSpPr>
          <p:spPr>
            <a:xfrm>
              <a:off x="3776972" y="97039"/>
              <a:ext cx="3362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A</a:t>
              </a:r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D59EC326-3D3B-4100-9F07-408C01B257E0}"/>
                </a:ext>
              </a:extLst>
            </p:cNvPr>
            <p:cNvSpPr txBox="1"/>
            <p:nvPr/>
          </p:nvSpPr>
          <p:spPr>
            <a:xfrm>
              <a:off x="5560665" y="111827"/>
              <a:ext cx="3362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B</a:t>
              </a:r>
            </a:p>
          </p:txBody>
        </p:sp>
        <p:sp>
          <p:nvSpPr>
            <p:cNvPr id="37" name="TextovéPole 36">
              <a:extLst>
                <a:ext uri="{FF2B5EF4-FFF2-40B4-BE49-F238E27FC236}">
                  <a16:creationId xmlns:a16="http://schemas.microsoft.com/office/drawing/2014/main" id="{7968F3FC-FDA5-44CD-A78C-46D7FD24920D}"/>
                </a:ext>
              </a:extLst>
            </p:cNvPr>
            <p:cNvSpPr txBox="1"/>
            <p:nvPr/>
          </p:nvSpPr>
          <p:spPr>
            <a:xfrm>
              <a:off x="4955152" y="104101"/>
              <a:ext cx="3362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C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BD074496-4A97-4BBA-9E35-7C28E48AD9BC}"/>
                </a:ext>
              </a:extLst>
            </p:cNvPr>
            <p:cNvSpPr txBox="1"/>
            <p:nvPr/>
          </p:nvSpPr>
          <p:spPr>
            <a:xfrm>
              <a:off x="4337178" y="101701"/>
              <a:ext cx="3362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D</a:t>
              </a:r>
            </a:p>
          </p:txBody>
        </p:sp>
        <p:grpSp>
          <p:nvGrpSpPr>
            <p:cNvPr id="97" name="Skupina 96">
              <a:extLst>
                <a:ext uri="{FF2B5EF4-FFF2-40B4-BE49-F238E27FC236}">
                  <a16:creationId xmlns:a16="http://schemas.microsoft.com/office/drawing/2014/main" id="{465615B3-F4CD-4F75-AF05-48A5178220BE}"/>
                </a:ext>
              </a:extLst>
            </p:cNvPr>
            <p:cNvGrpSpPr/>
            <p:nvPr/>
          </p:nvGrpSpPr>
          <p:grpSpPr>
            <a:xfrm>
              <a:off x="3965944" y="499687"/>
              <a:ext cx="1770247" cy="1839765"/>
              <a:chOff x="3965944" y="499687"/>
              <a:chExt cx="2070428" cy="2211615"/>
            </a:xfrm>
          </p:grpSpPr>
          <p:grpSp>
            <p:nvGrpSpPr>
              <p:cNvPr id="17" name="Skupina 16">
                <a:extLst>
                  <a:ext uri="{FF2B5EF4-FFF2-40B4-BE49-F238E27FC236}">
                    <a16:creationId xmlns:a16="http://schemas.microsoft.com/office/drawing/2014/main" id="{AFBC76B7-438E-45DA-8344-9AD9B5206B22}"/>
                  </a:ext>
                </a:extLst>
              </p:cNvPr>
              <p:cNvGrpSpPr/>
              <p:nvPr/>
            </p:nvGrpSpPr>
            <p:grpSpPr>
              <a:xfrm>
                <a:off x="3965944" y="499687"/>
                <a:ext cx="2070428" cy="2211615"/>
                <a:chOff x="6368902" y="1616106"/>
                <a:chExt cx="2070428" cy="2211615"/>
              </a:xfrm>
            </p:grpSpPr>
            <p:cxnSp>
              <p:nvCxnSpPr>
                <p:cNvPr id="4" name="Přímá spojnice 3">
                  <a:extLst>
                    <a:ext uri="{FF2B5EF4-FFF2-40B4-BE49-F238E27FC236}">
                      <a16:creationId xmlns:a16="http://schemas.microsoft.com/office/drawing/2014/main" id="{5B761655-4BFF-46D0-8A6C-5A0E709C6D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39330" y="1616106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Přímá spojnice 4">
                  <a:extLst>
                    <a:ext uri="{FF2B5EF4-FFF2-40B4-BE49-F238E27FC236}">
                      <a16:creationId xmlns:a16="http://schemas.microsoft.com/office/drawing/2014/main" id="{B374FD0C-A660-4E3D-A432-594C95A362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75402" y="1636576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Přímá spojnice 5">
                  <a:extLst>
                    <a:ext uri="{FF2B5EF4-FFF2-40B4-BE49-F238E27FC236}">
                      <a16:creationId xmlns:a16="http://schemas.microsoft.com/office/drawing/2014/main" id="{A5873209-1AD2-464B-A060-E7E694634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22191" y="1636576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Přímá spojnice 6">
                  <a:extLst>
                    <a:ext uri="{FF2B5EF4-FFF2-40B4-BE49-F238E27FC236}">
                      <a16:creationId xmlns:a16="http://schemas.microsoft.com/office/drawing/2014/main" id="{D916D15C-D20D-4F9D-A006-841425A357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76582" y="1636576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Přímá spojnice 7">
                  <a:extLst>
                    <a:ext uri="{FF2B5EF4-FFF2-40B4-BE49-F238E27FC236}">
                      <a16:creationId xmlns:a16="http://schemas.microsoft.com/office/drawing/2014/main" id="{C6F1EB0A-FC4F-4139-8930-F25347AF5D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96930" y="2185771"/>
                  <a:ext cx="772252" cy="151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Přímá spojnice 8">
                  <a:extLst>
                    <a:ext uri="{FF2B5EF4-FFF2-40B4-BE49-F238E27FC236}">
                      <a16:creationId xmlns:a16="http://schemas.microsoft.com/office/drawing/2014/main" id="{1121BFF1-7D51-4733-9F4E-E97A9EC09B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9418" y="221929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BD5F550E-F691-4D2B-9757-2BEC9C112E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9418" y="2755435"/>
                  <a:ext cx="1019912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Přímá spojnice 10">
                  <a:extLst>
                    <a:ext uri="{FF2B5EF4-FFF2-40B4-BE49-F238E27FC236}">
                      <a16:creationId xmlns:a16="http://schemas.microsoft.com/office/drawing/2014/main" id="{062A2E74-374D-4939-BFD9-9EAB792D38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68902" y="3271195"/>
                  <a:ext cx="1572560" cy="502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Přímá spojnice 11">
                  <a:extLst>
                    <a:ext uri="{FF2B5EF4-FFF2-40B4-BE49-F238E27FC236}">
                      <a16:creationId xmlns:a16="http://schemas.microsoft.com/office/drawing/2014/main" id="{78BA582F-E5B8-4B5B-AA9F-A0EE370350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45815" y="2755435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B1B66130-321E-47A8-8FD7-CFE7B04B10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56571" y="3291578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Ovál 57">
                <a:extLst>
                  <a:ext uri="{FF2B5EF4-FFF2-40B4-BE49-F238E27FC236}">
                    <a16:creationId xmlns:a16="http://schemas.microsoft.com/office/drawing/2014/main" id="{70CA3A70-839A-4B01-9C6F-2401C3118DF6}"/>
                  </a:ext>
                </a:extLst>
              </p:cNvPr>
              <p:cNvSpPr/>
              <p:nvPr/>
            </p:nvSpPr>
            <p:spPr>
              <a:xfrm>
                <a:off x="5444343" y="1545823"/>
                <a:ext cx="226382" cy="18638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107" name="Skupina 106">
            <a:extLst>
              <a:ext uri="{FF2B5EF4-FFF2-40B4-BE49-F238E27FC236}">
                <a16:creationId xmlns:a16="http://schemas.microsoft.com/office/drawing/2014/main" id="{CCAA11E8-30EA-41C0-A603-CF5EDED17786}"/>
              </a:ext>
            </a:extLst>
          </p:cNvPr>
          <p:cNvGrpSpPr/>
          <p:nvPr/>
        </p:nvGrpSpPr>
        <p:grpSpPr>
          <a:xfrm>
            <a:off x="2750724" y="2793003"/>
            <a:ext cx="1612910" cy="2160030"/>
            <a:chOff x="3453015" y="3302729"/>
            <a:chExt cx="1999173" cy="2238346"/>
          </a:xfrm>
        </p:grpSpPr>
        <p:sp>
          <p:nvSpPr>
            <p:cNvPr id="72" name="TextovéPole 71">
              <a:extLst>
                <a:ext uri="{FF2B5EF4-FFF2-40B4-BE49-F238E27FC236}">
                  <a16:creationId xmlns:a16="http://schemas.microsoft.com/office/drawing/2014/main" id="{0AE5D86C-2236-406A-813B-4F182C001374}"/>
                </a:ext>
              </a:extLst>
            </p:cNvPr>
            <p:cNvSpPr txBox="1"/>
            <p:nvPr/>
          </p:nvSpPr>
          <p:spPr>
            <a:xfrm>
              <a:off x="3453015" y="3311915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A</a:t>
              </a:r>
            </a:p>
          </p:txBody>
        </p:sp>
        <p:sp>
          <p:nvSpPr>
            <p:cNvPr id="73" name="TextovéPole 72">
              <a:extLst>
                <a:ext uri="{FF2B5EF4-FFF2-40B4-BE49-F238E27FC236}">
                  <a16:creationId xmlns:a16="http://schemas.microsoft.com/office/drawing/2014/main" id="{5E94E398-3894-41F3-8304-ECB73E5F5DBB}"/>
                </a:ext>
              </a:extLst>
            </p:cNvPr>
            <p:cNvSpPr txBox="1"/>
            <p:nvPr/>
          </p:nvSpPr>
          <p:spPr>
            <a:xfrm>
              <a:off x="4032104" y="3302729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B</a:t>
              </a:r>
            </a:p>
          </p:txBody>
        </p:sp>
        <p:sp>
          <p:nvSpPr>
            <p:cNvPr id="74" name="TextovéPole 73">
              <a:extLst>
                <a:ext uri="{FF2B5EF4-FFF2-40B4-BE49-F238E27FC236}">
                  <a16:creationId xmlns:a16="http://schemas.microsoft.com/office/drawing/2014/main" id="{2A0F60D2-C2C2-48E6-A16C-EA0389E51D83}"/>
                </a:ext>
              </a:extLst>
            </p:cNvPr>
            <p:cNvSpPr txBox="1"/>
            <p:nvPr/>
          </p:nvSpPr>
          <p:spPr>
            <a:xfrm>
              <a:off x="5109301" y="3311915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C</a:t>
              </a:r>
            </a:p>
          </p:txBody>
        </p:sp>
        <p:sp>
          <p:nvSpPr>
            <p:cNvPr id="75" name="TextovéPole 74">
              <a:extLst>
                <a:ext uri="{FF2B5EF4-FFF2-40B4-BE49-F238E27FC236}">
                  <a16:creationId xmlns:a16="http://schemas.microsoft.com/office/drawing/2014/main" id="{A487CE14-AED4-4AB5-87D9-B6E237470173}"/>
                </a:ext>
              </a:extLst>
            </p:cNvPr>
            <p:cNvSpPr txBox="1"/>
            <p:nvPr/>
          </p:nvSpPr>
          <p:spPr>
            <a:xfrm>
              <a:off x="4550579" y="3307442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D</a:t>
              </a:r>
            </a:p>
          </p:txBody>
        </p:sp>
        <p:grpSp>
          <p:nvGrpSpPr>
            <p:cNvPr id="98" name="Skupina 97">
              <a:extLst>
                <a:ext uri="{FF2B5EF4-FFF2-40B4-BE49-F238E27FC236}">
                  <a16:creationId xmlns:a16="http://schemas.microsoft.com/office/drawing/2014/main" id="{FE490215-22B1-4522-998C-24F88708BC8F}"/>
                </a:ext>
              </a:extLst>
            </p:cNvPr>
            <p:cNvGrpSpPr/>
            <p:nvPr/>
          </p:nvGrpSpPr>
          <p:grpSpPr>
            <a:xfrm>
              <a:off x="3607057" y="3718338"/>
              <a:ext cx="1740194" cy="1822737"/>
              <a:chOff x="3622112" y="3695561"/>
              <a:chExt cx="1996071" cy="2191145"/>
            </a:xfrm>
          </p:grpSpPr>
          <p:grpSp>
            <p:nvGrpSpPr>
              <p:cNvPr id="61" name="Skupina 60">
                <a:extLst>
                  <a:ext uri="{FF2B5EF4-FFF2-40B4-BE49-F238E27FC236}">
                    <a16:creationId xmlns:a16="http://schemas.microsoft.com/office/drawing/2014/main" id="{460D6817-7183-4C12-ADCA-B1ED11B3805E}"/>
                  </a:ext>
                </a:extLst>
              </p:cNvPr>
              <p:cNvGrpSpPr/>
              <p:nvPr/>
            </p:nvGrpSpPr>
            <p:grpSpPr>
              <a:xfrm>
                <a:off x="3622112" y="3695561"/>
                <a:ext cx="1996071" cy="2191145"/>
                <a:chOff x="6623163" y="515131"/>
                <a:chExt cx="1996071" cy="2191145"/>
              </a:xfrm>
            </p:grpSpPr>
            <p:cxnSp>
              <p:nvCxnSpPr>
                <p:cNvPr id="62" name="Přímá spojnice 61">
                  <a:extLst>
                    <a:ext uri="{FF2B5EF4-FFF2-40B4-BE49-F238E27FC236}">
                      <a16:creationId xmlns:a16="http://schemas.microsoft.com/office/drawing/2014/main" id="{8559E132-5E63-47AA-A5ED-AC4A86A768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533209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Přímá spojnice 62">
                  <a:extLst>
                    <a:ext uri="{FF2B5EF4-FFF2-40B4-BE49-F238E27FC236}">
                      <a16:creationId xmlns:a16="http://schemas.microsoft.com/office/drawing/2014/main" id="{2D0FA725-316B-4E19-955E-B01C2FFE2D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19234" y="570495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Přímá spojnice 63">
                  <a:extLst>
                    <a:ext uri="{FF2B5EF4-FFF2-40B4-BE49-F238E27FC236}">
                      <a16:creationId xmlns:a16="http://schemas.microsoft.com/office/drawing/2014/main" id="{8BCD3709-430B-469F-BA1F-3435C252F0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0050" y="553678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Přímá spojnice 64">
                  <a:extLst>
                    <a:ext uri="{FF2B5EF4-FFF2-40B4-BE49-F238E27FC236}">
                      <a16:creationId xmlns:a16="http://schemas.microsoft.com/office/drawing/2014/main" id="{7257B1A0-C13F-487F-87B4-10DDF8AA3F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Přímá spojnice 65">
                  <a:extLst>
                    <a:ext uri="{FF2B5EF4-FFF2-40B4-BE49-F238E27FC236}">
                      <a16:creationId xmlns:a16="http://schemas.microsoft.com/office/drawing/2014/main" id="{48124B88-428B-4F9C-BFE0-20F31D673A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55620" y="1136395"/>
                  <a:ext cx="763614" cy="1681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Přímá spojnice 66">
                  <a:extLst>
                    <a:ext uri="{FF2B5EF4-FFF2-40B4-BE49-F238E27FC236}">
                      <a16:creationId xmlns:a16="http://schemas.microsoft.com/office/drawing/2014/main" id="{8BB5AE32-9BF3-4B5C-8F78-0A2827D5AB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0005" y="1136395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Přímá spojnice 67">
                  <a:extLst>
                    <a:ext uri="{FF2B5EF4-FFF2-40B4-BE49-F238E27FC236}">
                      <a16:creationId xmlns:a16="http://schemas.microsoft.com/office/drawing/2014/main" id="{F778F83D-09EF-4FDA-85C4-951E0B86F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1639016"/>
                  <a:ext cx="1019912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Přímá spojnice 68">
                  <a:extLst>
                    <a:ext uri="{FF2B5EF4-FFF2-40B4-BE49-F238E27FC236}">
                      <a16:creationId xmlns:a16="http://schemas.microsoft.com/office/drawing/2014/main" id="{D3824518-4A86-46F5-8D57-134BE0785E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9748"/>
                  <a:ext cx="1245463" cy="502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Přímá spojnice 69">
                  <a:extLst>
                    <a:ext uri="{FF2B5EF4-FFF2-40B4-BE49-F238E27FC236}">
                      <a16:creationId xmlns:a16="http://schemas.microsoft.com/office/drawing/2014/main" id="{C52F6FED-BE5E-406D-B115-4B7F96BB38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67855" y="1613606"/>
                  <a:ext cx="771" cy="54950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Přímá spojnice 70">
                  <a:extLst>
                    <a:ext uri="{FF2B5EF4-FFF2-40B4-BE49-F238E27FC236}">
                      <a16:creationId xmlns:a16="http://schemas.microsoft.com/office/drawing/2014/main" id="{6EFF50B6-1043-4B8D-9D64-2881501670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Ovál 75">
                <a:extLst>
                  <a:ext uri="{FF2B5EF4-FFF2-40B4-BE49-F238E27FC236}">
                    <a16:creationId xmlns:a16="http://schemas.microsoft.com/office/drawing/2014/main" id="{70394D44-0A82-4C11-9891-75825403FBBE}"/>
                  </a:ext>
                </a:extLst>
              </p:cNvPr>
              <p:cNvSpPr/>
              <p:nvPr/>
            </p:nvSpPr>
            <p:spPr>
              <a:xfrm>
                <a:off x="5190399" y="4223632"/>
                <a:ext cx="226382" cy="18638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104" name="Skupina 103">
            <a:extLst>
              <a:ext uri="{FF2B5EF4-FFF2-40B4-BE49-F238E27FC236}">
                <a16:creationId xmlns:a16="http://schemas.microsoft.com/office/drawing/2014/main" id="{6A49FF34-73C0-4992-B486-2C66CD19C37D}"/>
              </a:ext>
            </a:extLst>
          </p:cNvPr>
          <p:cNvGrpSpPr/>
          <p:nvPr/>
        </p:nvGrpSpPr>
        <p:grpSpPr>
          <a:xfrm>
            <a:off x="7329278" y="2771668"/>
            <a:ext cx="1619166" cy="2180619"/>
            <a:chOff x="6587510" y="105067"/>
            <a:chExt cx="1840883" cy="2259681"/>
          </a:xfrm>
        </p:grpSpPr>
        <p:sp>
          <p:nvSpPr>
            <p:cNvPr id="51" name="TextovéPole 50">
              <a:extLst>
                <a:ext uri="{FF2B5EF4-FFF2-40B4-BE49-F238E27FC236}">
                  <a16:creationId xmlns:a16="http://schemas.microsoft.com/office/drawing/2014/main" id="{2E2E4241-4F18-4E6C-9C8A-A5E7AB14FFF4}"/>
                </a:ext>
              </a:extLst>
            </p:cNvPr>
            <p:cNvSpPr txBox="1"/>
            <p:nvPr/>
          </p:nvSpPr>
          <p:spPr>
            <a:xfrm>
              <a:off x="8085506" y="105067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A</a:t>
              </a:r>
            </a:p>
          </p:txBody>
        </p:sp>
        <p:sp>
          <p:nvSpPr>
            <p:cNvPr id="52" name="TextovéPole 51">
              <a:extLst>
                <a:ext uri="{FF2B5EF4-FFF2-40B4-BE49-F238E27FC236}">
                  <a16:creationId xmlns:a16="http://schemas.microsoft.com/office/drawing/2014/main" id="{9724A0D5-58FC-429F-8F94-360294B3093A}"/>
                </a:ext>
              </a:extLst>
            </p:cNvPr>
            <p:cNvSpPr txBox="1"/>
            <p:nvPr/>
          </p:nvSpPr>
          <p:spPr>
            <a:xfrm>
              <a:off x="7602372" y="115224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B</a:t>
              </a:r>
            </a:p>
          </p:txBody>
        </p:sp>
        <p:sp>
          <p:nvSpPr>
            <p:cNvPr id="53" name="TextovéPole 52">
              <a:extLst>
                <a:ext uri="{FF2B5EF4-FFF2-40B4-BE49-F238E27FC236}">
                  <a16:creationId xmlns:a16="http://schemas.microsoft.com/office/drawing/2014/main" id="{10C99C1A-64FE-44CA-BFD2-AFB34A2CADA4}"/>
                </a:ext>
              </a:extLst>
            </p:cNvPr>
            <p:cNvSpPr txBox="1"/>
            <p:nvPr/>
          </p:nvSpPr>
          <p:spPr>
            <a:xfrm>
              <a:off x="7122449" y="108634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C</a:t>
              </a:r>
            </a:p>
          </p:txBody>
        </p:sp>
        <p:sp>
          <p:nvSpPr>
            <p:cNvPr id="54" name="TextovéPole 53">
              <a:extLst>
                <a:ext uri="{FF2B5EF4-FFF2-40B4-BE49-F238E27FC236}">
                  <a16:creationId xmlns:a16="http://schemas.microsoft.com/office/drawing/2014/main" id="{660BAC57-C0A5-4B02-8DE0-237F0D8984A6}"/>
                </a:ext>
              </a:extLst>
            </p:cNvPr>
            <p:cNvSpPr txBox="1"/>
            <p:nvPr/>
          </p:nvSpPr>
          <p:spPr>
            <a:xfrm>
              <a:off x="6587510" y="111161"/>
              <a:ext cx="3428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D</a:t>
              </a:r>
            </a:p>
          </p:txBody>
        </p:sp>
        <p:grpSp>
          <p:nvGrpSpPr>
            <p:cNvPr id="96" name="Skupina 95">
              <a:extLst>
                <a:ext uri="{FF2B5EF4-FFF2-40B4-BE49-F238E27FC236}">
                  <a16:creationId xmlns:a16="http://schemas.microsoft.com/office/drawing/2014/main" id="{761E51E5-59C7-464D-9805-B8F120E5DCE7}"/>
                </a:ext>
              </a:extLst>
            </p:cNvPr>
            <p:cNvGrpSpPr/>
            <p:nvPr/>
          </p:nvGrpSpPr>
          <p:grpSpPr>
            <a:xfrm>
              <a:off x="6777351" y="538236"/>
              <a:ext cx="1479601" cy="1826512"/>
              <a:chOff x="6765984" y="538235"/>
              <a:chExt cx="1697161" cy="2195683"/>
            </a:xfrm>
          </p:grpSpPr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EC1FF140-40C5-407C-9AF4-0F7496DBDD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59745" y="219777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" name="Skupina 94">
                <a:extLst>
                  <a:ext uri="{FF2B5EF4-FFF2-40B4-BE49-F238E27FC236}">
                    <a16:creationId xmlns:a16="http://schemas.microsoft.com/office/drawing/2014/main" id="{6503FF49-3AD2-4CEE-A241-EC97ADF5101A}"/>
                  </a:ext>
                </a:extLst>
              </p:cNvPr>
              <p:cNvGrpSpPr/>
              <p:nvPr/>
            </p:nvGrpSpPr>
            <p:grpSpPr>
              <a:xfrm>
                <a:off x="6765984" y="538235"/>
                <a:ext cx="1697161" cy="1709731"/>
                <a:chOff x="6765984" y="538235"/>
                <a:chExt cx="1697161" cy="1709731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07A77562-4C4D-40B9-9C34-72B759D75D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7877" y="538235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27F9BE81-D612-433B-8949-30D0268F72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98486" y="580617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67642CA8-BF4B-4DDA-84D2-58B51C19F8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65984" y="580617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11873E52-0FDA-4534-AED7-2CBBF72188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63145" y="558619"/>
                  <a:ext cx="0" cy="160118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Přímá spojnice 43">
                  <a:extLst>
                    <a:ext uri="{FF2B5EF4-FFF2-40B4-BE49-F238E27FC236}">
                      <a16:creationId xmlns:a16="http://schemas.microsoft.com/office/drawing/2014/main" id="{BEB45619-F0BD-43A0-9DBA-454AAA31A8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65984" y="1137765"/>
                  <a:ext cx="676103" cy="365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Přímá spojnice 44">
                  <a:extLst>
                    <a:ext uri="{FF2B5EF4-FFF2-40B4-BE49-F238E27FC236}">
                      <a16:creationId xmlns:a16="http://schemas.microsoft.com/office/drawing/2014/main" id="{3D0E3A8E-5207-480F-8224-10E27DA1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51497" y="1141420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45">
                  <a:extLst>
                    <a:ext uri="{FF2B5EF4-FFF2-40B4-BE49-F238E27FC236}">
                      <a16:creationId xmlns:a16="http://schemas.microsoft.com/office/drawing/2014/main" id="{68794C6F-A6CA-4D7C-B66B-462830A80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51497" y="1677564"/>
                  <a:ext cx="85726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Přímá spojnice 46">
                  <a:extLst>
                    <a:ext uri="{FF2B5EF4-FFF2-40B4-BE49-F238E27FC236}">
                      <a16:creationId xmlns:a16="http://schemas.microsoft.com/office/drawing/2014/main" id="{9C3417B1-DD53-475D-BEE3-A057C1761F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98486" y="2154775"/>
                  <a:ext cx="1064658" cy="5026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Přímá spojnice 47">
                  <a:extLst>
                    <a:ext uri="{FF2B5EF4-FFF2-40B4-BE49-F238E27FC236}">
                      <a16:creationId xmlns:a16="http://schemas.microsoft.com/office/drawing/2014/main" id="{7665AFCA-33A7-4E9F-B275-682B7CCE8F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98486" y="1677564"/>
                  <a:ext cx="4354" cy="49759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Ovál 78">
                  <a:extLst>
                    <a:ext uri="{FF2B5EF4-FFF2-40B4-BE49-F238E27FC236}">
                      <a16:creationId xmlns:a16="http://schemas.microsoft.com/office/drawing/2014/main" id="{7AF0FD5C-9646-4099-90A0-0CF7BAF9EBCC}"/>
                    </a:ext>
                  </a:extLst>
                </p:cNvPr>
                <p:cNvSpPr/>
                <p:nvPr/>
              </p:nvSpPr>
              <p:spPr>
                <a:xfrm>
                  <a:off x="7844033" y="2061582"/>
                  <a:ext cx="226382" cy="186384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</p:grpSp>
      <p:grpSp>
        <p:nvGrpSpPr>
          <p:cNvPr id="112" name="Skupina 111">
            <a:extLst>
              <a:ext uri="{FF2B5EF4-FFF2-40B4-BE49-F238E27FC236}">
                <a16:creationId xmlns:a16="http://schemas.microsoft.com/office/drawing/2014/main" id="{B7851DE1-969A-48E4-B556-5B3BB9DAD619}"/>
              </a:ext>
            </a:extLst>
          </p:cNvPr>
          <p:cNvGrpSpPr/>
          <p:nvPr/>
        </p:nvGrpSpPr>
        <p:grpSpPr>
          <a:xfrm>
            <a:off x="198492" y="2798702"/>
            <a:ext cx="2294966" cy="2238715"/>
            <a:chOff x="121552" y="122538"/>
            <a:chExt cx="2294966" cy="2238715"/>
          </a:xfrm>
        </p:grpSpPr>
        <p:grpSp>
          <p:nvGrpSpPr>
            <p:cNvPr id="106" name="Skupina 105">
              <a:extLst>
                <a:ext uri="{FF2B5EF4-FFF2-40B4-BE49-F238E27FC236}">
                  <a16:creationId xmlns:a16="http://schemas.microsoft.com/office/drawing/2014/main" id="{33C1368D-6314-4F05-AD84-B2B9255CA262}"/>
                </a:ext>
              </a:extLst>
            </p:cNvPr>
            <p:cNvGrpSpPr/>
            <p:nvPr/>
          </p:nvGrpSpPr>
          <p:grpSpPr>
            <a:xfrm>
              <a:off x="121552" y="122538"/>
              <a:ext cx="1744228" cy="2139634"/>
              <a:chOff x="394154" y="125684"/>
              <a:chExt cx="2161940" cy="2217210"/>
            </a:xfrm>
          </p:grpSpPr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B527B666-EDB7-4162-A039-7B9FF9ED542F}"/>
                  </a:ext>
                </a:extLst>
              </p:cNvPr>
              <p:cNvSpPr txBox="1"/>
              <p:nvPr/>
            </p:nvSpPr>
            <p:spPr>
              <a:xfrm>
                <a:off x="394154" y="136511"/>
                <a:ext cx="342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A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5B142CCD-74B2-4479-9FAD-C72C37A96812}"/>
                  </a:ext>
                </a:extLst>
              </p:cNvPr>
              <p:cNvSpPr txBox="1"/>
              <p:nvPr/>
            </p:nvSpPr>
            <p:spPr>
              <a:xfrm>
                <a:off x="948094" y="127427"/>
                <a:ext cx="342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B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9EDE51DB-A78B-458C-AB37-EF0EC28B3DB1}"/>
                  </a:ext>
                </a:extLst>
              </p:cNvPr>
              <p:cNvSpPr txBox="1"/>
              <p:nvPr/>
            </p:nvSpPr>
            <p:spPr>
              <a:xfrm>
                <a:off x="1526901" y="125684"/>
                <a:ext cx="342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C</a:t>
                </a:r>
              </a:p>
            </p:txBody>
          </p:sp>
          <p:sp>
            <p:nvSpPr>
              <p:cNvPr id="34" name="TextovéPole 33">
                <a:extLst>
                  <a:ext uri="{FF2B5EF4-FFF2-40B4-BE49-F238E27FC236}">
                    <a16:creationId xmlns:a16="http://schemas.microsoft.com/office/drawing/2014/main" id="{23A7A73E-F66A-4AB2-BCB5-CF932C45D272}"/>
                  </a:ext>
                </a:extLst>
              </p:cNvPr>
              <p:cNvSpPr txBox="1"/>
              <p:nvPr/>
            </p:nvSpPr>
            <p:spPr>
              <a:xfrm>
                <a:off x="2213207" y="134111"/>
                <a:ext cx="342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D</a:t>
                </a:r>
              </a:p>
            </p:txBody>
          </p:sp>
          <p:grpSp>
            <p:nvGrpSpPr>
              <p:cNvPr id="99" name="Skupina 98">
                <a:extLst>
                  <a:ext uri="{FF2B5EF4-FFF2-40B4-BE49-F238E27FC236}">
                    <a16:creationId xmlns:a16="http://schemas.microsoft.com/office/drawing/2014/main" id="{81CA1899-2064-49D5-B763-D1DA5A6A24F1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31373" cy="1822737"/>
                <a:chOff x="563251" y="520157"/>
                <a:chExt cx="2100657" cy="2191145"/>
              </a:xfrm>
            </p:grpSpPr>
            <p:grpSp>
              <p:nvGrpSpPr>
                <p:cNvPr id="30" name="Skupina 29">
                  <a:extLst>
                    <a:ext uri="{FF2B5EF4-FFF2-40B4-BE49-F238E27FC236}">
                      <a16:creationId xmlns:a16="http://schemas.microsoft.com/office/drawing/2014/main" id="{F01B34B7-6F01-4037-911A-BF30E971AC60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100657" cy="2191145"/>
                  <a:chOff x="6623163" y="515131"/>
                  <a:chExt cx="2100657" cy="2191145"/>
                </a:xfrm>
              </p:grpSpPr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64515786-F21B-450D-B8CC-75998FABE5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DBA4C3E1-0662-493C-A049-2AA198506E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13771417-E9A7-4D6A-B156-406D60C9F5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63E2B0BB-699A-48B9-81E2-7E38B87B1C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DAADD417-1A1E-4466-B460-F876851A73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81046" y="1145753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F1AC7B5B-910C-4ACC-814E-61F6D311C5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7AA3962C-BA44-45D8-A113-F312CE3F2D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39016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Přímá spojnice 25">
                    <a:extLst>
                      <a:ext uri="{FF2B5EF4-FFF2-40B4-BE49-F238E27FC236}">
                        <a16:creationId xmlns:a16="http://schemas.microsoft.com/office/drawing/2014/main" id="{E20723EF-60B4-4A06-9DCC-5A132740DC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Přímá spojnice 26">
                    <a:extLst>
                      <a:ext uri="{FF2B5EF4-FFF2-40B4-BE49-F238E27FC236}">
                        <a16:creationId xmlns:a16="http://schemas.microsoft.com/office/drawing/2014/main" id="{0CF7E043-A35F-45A2-9E96-9FB75A736D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13606"/>
                    <a:ext cx="771" cy="54950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Přímá spojnice 27">
                    <a:extLst>
                      <a:ext uri="{FF2B5EF4-FFF2-40B4-BE49-F238E27FC236}">
                        <a16:creationId xmlns:a16="http://schemas.microsoft.com/office/drawing/2014/main" id="{F7713B4A-80C1-4C80-8BE5-BC6E524D8D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9" name="Ovál 58">
                  <a:extLst>
                    <a:ext uri="{FF2B5EF4-FFF2-40B4-BE49-F238E27FC236}">
                      <a16:creationId xmlns:a16="http://schemas.microsoft.com/office/drawing/2014/main" id="{4D4932E7-B134-4573-9226-C9F21D728354}"/>
                    </a:ext>
                  </a:extLst>
                </p:cNvPr>
                <p:cNvSpPr/>
                <p:nvPr/>
              </p:nvSpPr>
              <p:spPr>
                <a:xfrm>
                  <a:off x="1694752" y="1558960"/>
                  <a:ext cx="226382" cy="18638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7" name="Ovál 76">
                  <a:extLst>
                    <a:ext uri="{FF2B5EF4-FFF2-40B4-BE49-F238E27FC236}">
                      <a16:creationId xmlns:a16="http://schemas.microsoft.com/office/drawing/2014/main" id="{5A5AA265-CDD7-4744-9B51-58664C7559BD}"/>
                    </a:ext>
                  </a:extLst>
                </p:cNvPr>
                <p:cNvSpPr/>
                <p:nvPr/>
              </p:nvSpPr>
              <p:spPr>
                <a:xfrm>
                  <a:off x="2131200" y="1048228"/>
                  <a:ext cx="226382" cy="18638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  <p:sp>
              <p:nvSpPr>
                <p:cNvPr id="78" name="Ovál 77">
                  <a:extLst>
                    <a:ext uri="{FF2B5EF4-FFF2-40B4-BE49-F238E27FC236}">
                      <a16:creationId xmlns:a16="http://schemas.microsoft.com/office/drawing/2014/main" id="{8B7BAE3B-34A5-42C1-87D4-675EFB55A1E3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rgbClr val="99FF33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sp>
          <p:nvSpPr>
            <p:cNvPr id="109" name="Šipka: kruhová 108">
              <a:extLst>
                <a:ext uri="{FF2B5EF4-FFF2-40B4-BE49-F238E27FC236}">
                  <a16:creationId xmlns:a16="http://schemas.microsoft.com/office/drawing/2014/main" id="{9E78A9B1-1BB3-419D-B830-3BE029B81E0C}"/>
                </a:ext>
              </a:extLst>
            </p:cNvPr>
            <p:cNvSpPr/>
            <p:nvPr/>
          </p:nvSpPr>
          <p:spPr>
            <a:xfrm rot="5004842" flipV="1">
              <a:off x="1165616" y="1004449"/>
              <a:ext cx="880930" cy="973315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375327"/>
                <a:gd name="adj5" fmla="val 1758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110" name="Šipka: kruhová 109">
              <a:extLst>
                <a:ext uri="{FF2B5EF4-FFF2-40B4-BE49-F238E27FC236}">
                  <a16:creationId xmlns:a16="http://schemas.microsoft.com/office/drawing/2014/main" id="{A8841F31-7033-45DA-BA88-6A0457D22DD6}"/>
                </a:ext>
              </a:extLst>
            </p:cNvPr>
            <p:cNvSpPr/>
            <p:nvPr/>
          </p:nvSpPr>
          <p:spPr>
            <a:xfrm rot="5004307" flipV="1">
              <a:off x="1489396" y="587529"/>
              <a:ext cx="880930" cy="973315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375327"/>
                <a:gd name="adj5" fmla="val 17584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  <p:sp>
          <p:nvSpPr>
            <p:cNvPr id="111" name="Šipka: kruhová 110">
              <a:extLst>
                <a:ext uri="{FF2B5EF4-FFF2-40B4-BE49-F238E27FC236}">
                  <a16:creationId xmlns:a16="http://schemas.microsoft.com/office/drawing/2014/main" id="{5E1664F9-3EA7-4D01-8745-AD34BB58072E}"/>
                </a:ext>
              </a:extLst>
            </p:cNvPr>
            <p:cNvSpPr/>
            <p:nvPr/>
          </p:nvSpPr>
          <p:spPr>
            <a:xfrm rot="5004842" flipV="1">
              <a:off x="848688" y="1434130"/>
              <a:ext cx="880930" cy="973315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375327"/>
                <a:gd name="adj5" fmla="val 17584"/>
              </a:avLst>
            </a:prstGeom>
            <a:solidFill>
              <a:srgbClr val="99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3C4CD2B5-185F-4A8E-9815-D700CC62A07B}"/>
              </a:ext>
            </a:extLst>
          </p:cNvPr>
          <p:cNvGrpSpPr/>
          <p:nvPr/>
        </p:nvGrpSpPr>
        <p:grpSpPr>
          <a:xfrm>
            <a:off x="128066" y="202935"/>
            <a:ext cx="2391700" cy="2257321"/>
            <a:chOff x="74460" y="3083315"/>
            <a:chExt cx="2391700" cy="2257321"/>
          </a:xfrm>
        </p:grpSpPr>
        <p:cxnSp>
          <p:nvCxnSpPr>
            <p:cNvPr id="171" name="Přímá spojnice 170">
              <a:extLst>
                <a:ext uri="{FF2B5EF4-FFF2-40B4-BE49-F238E27FC236}">
                  <a16:creationId xmlns:a16="http://schemas.microsoft.com/office/drawing/2014/main" id="{9469C937-0D56-48F7-B447-C07CFE23572C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Skupina 152">
              <a:extLst>
                <a:ext uri="{FF2B5EF4-FFF2-40B4-BE49-F238E27FC236}">
                  <a16:creationId xmlns:a16="http://schemas.microsoft.com/office/drawing/2014/main" id="{77C368C8-7F0E-45EF-A0FC-CFFFCBF9DDA7}"/>
                </a:ext>
              </a:extLst>
            </p:cNvPr>
            <p:cNvGrpSpPr/>
            <p:nvPr/>
          </p:nvGrpSpPr>
          <p:grpSpPr>
            <a:xfrm>
              <a:off x="74460" y="3083315"/>
              <a:ext cx="2391700" cy="2257321"/>
              <a:chOff x="2932880" y="2762469"/>
              <a:chExt cx="2391700" cy="2257321"/>
            </a:xfrm>
          </p:grpSpPr>
          <p:grpSp>
            <p:nvGrpSpPr>
              <p:cNvPr id="135" name="Skupina 134">
                <a:extLst>
                  <a:ext uri="{FF2B5EF4-FFF2-40B4-BE49-F238E27FC236}">
                    <a16:creationId xmlns:a16="http://schemas.microsoft.com/office/drawing/2014/main" id="{341F43D4-B38D-4305-8D5B-101758A4B438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45525"/>
                <a:chOff x="3408681" y="3429000"/>
                <a:chExt cx="3364259" cy="2118974"/>
              </a:xfrm>
            </p:grpSpPr>
            <p:cxnSp>
              <p:nvCxnSpPr>
                <p:cNvPr id="136" name="Přímá spojnice 135">
                  <a:extLst>
                    <a:ext uri="{FF2B5EF4-FFF2-40B4-BE49-F238E27FC236}">
                      <a16:creationId xmlns:a16="http://schemas.microsoft.com/office/drawing/2014/main" id="{0DD50B82-FBED-4EB3-A419-06C4950FD2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Přímá spojnice 136">
                  <a:extLst>
                    <a:ext uri="{FF2B5EF4-FFF2-40B4-BE49-F238E27FC236}">
                      <a16:creationId xmlns:a16="http://schemas.microsoft.com/office/drawing/2014/main" id="{3AF81A75-EC33-4B44-954C-5E7717DDCA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55502" y="3459552"/>
                  <a:ext cx="718517" cy="8425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Přímá spojnice 137">
                  <a:extLst>
                    <a:ext uri="{FF2B5EF4-FFF2-40B4-BE49-F238E27FC236}">
                      <a16:creationId xmlns:a16="http://schemas.microsoft.com/office/drawing/2014/main" id="{6683811C-1472-43F3-BFBB-A97519488F6E}"/>
                    </a:ext>
                  </a:extLst>
                </p:cNvPr>
                <p:cNvCxnSpPr>
                  <a:cxnSpLocks/>
                  <a:endCxn id="149" idx="7"/>
                </p:cNvCxnSpPr>
                <p:nvPr/>
              </p:nvCxnSpPr>
              <p:spPr>
                <a:xfrm>
                  <a:off x="3408681" y="3459553"/>
                  <a:ext cx="1373061" cy="19896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Přímá spojnice 138">
                  <a:extLst>
                    <a:ext uri="{FF2B5EF4-FFF2-40B4-BE49-F238E27FC236}">
                      <a16:creationId xmlns:a16="http://schemas.microsoft.com/office/drawing/2014/main" id="{138D60B4-20BF-42F2-8362-DA743857C2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97572" y="3448264"/>
                  <a:ext cx="1266605" cy="145334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TextovéPole 142">
                <a:extLst>
                  <a:ext uri="{FF2B5EF4-FFF2-40B4-BE49-F238E27FC236}">
                    <a16:creationId xmlns:a16="http://schemas.microsoft.com/office/drawing/2014/main" id="{2AE1B9FF-0A1D-4291-8136-D90C3A64199F}"/>
                  </a:ext>
                </a:extLst>
              </p:cNvPr>
              <p:cNvSpPr txBox="1"/>
              <p:nvPr/>
            </p:nvSpPr>
            <p:spPr>
              <a:xfrm>
                <a:off x="2932880" y="2772917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A</a:t>
                </a:r>
              </a:p>
            </p:txBody>
          </p:sp>
          <p:sp>
            <p:nvSpPr>
              <p:cNvPr id="144" name="TextovéPole 143">
                <a:extLst>
                  <a:ext uri="{FF2B5EF4-FFF2-40B4-BE49-F238E27FC236}">
                    <a16:creationId xmlns:a16="http://schemas.microsoft.com/office/drawing/2014/main" id="{BCB04894-467F-4EC2-9BB2-83432494C261}"/>
                  </a:ext>
                </a:extLst>
              </p:cNvPr>
              <p:cNvSpPr txBox="1"/>
              <p:nvPr/>
            </p:nvSpPr>
            <p:spPr>
              <a:xfrm>
                <a:off x="3379792" y="2764151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B</a:t>
                </a:r>
              </a:p>
            </p:txBody>
          </p:sp>
          <p:sp>
            <p:nvSpPr>
              <p:cNvPr id="145" name="TextovéPole 144">
                <a:extLst>
                  <a:ext uri="{FF2B5EF4-FFF2-40B4-BE49-F238E27FC236}">
                    <a16:creationId xmlns:a16="http://schemas.microsoft.com/office/drawing/2014/main" id="{801AD757-0B49-4A8F-8CF4-A524BD112737}"/>
                  </a:ext>
                </a:extLst>
              </p:cNvPr>
              <p:cNvSpPr txBox="1"/>
              <p:nvPr/>
            </p:nvSpPr>
            <p:spPr>
              <a:xfrm>
                <a:off x="3846767" y="276246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C</a:t>
                </a:r>
              </a:p>
            </p:txBody>
          </p:sp>
          <p:sp>
            <p:nvSpPr>
              <p:cNvPr id="146" name="TextovéPole 145">
                <a:extLst>
                  <a:ext uri="{FF2B5EF4-FFF2-40B4-BE49-F238E27FC236}">
                    <a16:creationId xmlns:a16="http://schemas.microsoft.com/office/drawing/2014/main" id="{6B55E3F4-21DD-4380-80D8-B7495ADC18BC}"/>
                  </a:ext>
                </a:extLst>
              </p:cNvPr>
              <p:cNvSpPr txBox="1"/>
              <p:nvPr/>
            </p:nvSpPr>
            <p:spPr>
              <a:xfrm>
                <a:off x="4400471" y="2770601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D</a:t>
                </a:r>
              </a:p>
            </p:txBody>
          </p:sp>
          <p:sp>
            <p:nvSpPr>
              <p:cNvPr id="147" name="Ovál 146">
                <a:extLst>
                  <a:ext uri="{FF2B5EF4-FFF2-40B4-BE49-F238E27FC236}">
                    <a16:creationId xmlns:a16="http://schemas.microsoft.com/office/drawing/2014/main" id="{B69BDFBF-A9BD-4700-803E-9003250846DF}"/>
                  </a:ext>
                </a:extLst>
              </p:cNvPr>
              <p:cNvSpPr/>
              <p:nvPr/>
            </p:nvSpPr>
            <p:spPr>
              <a:xfrm>
                <a:off x="4067941" y="4046760"/>
                <a:ext cx="159229" cy="14962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8" name="Ovál 147">
                <a:extLst>
                  <a:ext uri="{FF2B5EF4-FFF2-40B4-BE49-F238E27FC236}">
                    <a16:creationId xmlns:a16="http://schemas.microsoft.com/office/drawing/2014/main" id="{C34E102E-3CAD-4F0F-A761-93657A4ACC58}"/>
                  </a:ext>
                </a:extLst>
              </p:cNvPr>
              <p:cNvSpPr/>
              <p:nvPr/>
            </p:nvSpPr>
            <p:spPr>
              <a:xfrm>
                <a:off x="4257688" y="3646830"/>
                <a:ext cx="159229" cy="149622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9" name="Ovál 148">
                <a:extLst>
                  <a:ext uri="{FF2B5EF4-FFF2-40B4-BE49-F238E27FC236}">
                    <a16:creationId xmlns:a16="http://schemas.microsoft.com/office/drawing/2014/main" id="{3A96AB5D-5946-4229-8CCD-8DD1D114CF11}"/>
                  </a:ext>
                </a:extLst>
              </p:cNvPr>
              <p:cNvSpPr/>
              <p:nvPr/>
            </p:nvSpPr>
            <p:spPr>
              <a:xfrm>
                <a:off x="3860410" y="4428103"/>
                <a:ext cx="159229" cy="149622"/>
              </a:xfrm>
              <a:prstGeom prst="ellipse">
                <a:avLst/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50" name="Šipka: kruhová 149">
                <a:extLst>
                  <a:ext uri="{FF2B5EF4-FFF2-40B4-BE49-F238E27FC236}">
                    <a16:creationId xmlns:a16="http://schemas.microsoft.com/office/drawing/2014/main" id="{E18084B2-E275-4866-9817-74308A93B4B8}"/>
                  </a:ext>
                </a:extLst>
              </p:cNvPr>
              <p:cNvSpPr/>
              <p:nvPr/>
            </p:nvSpPr>
            <p:spPr>
              <a:xfrm rot="5004842" flipV="1">
                <a:off x="4146049" y="3691824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Šipka: kruhová 150">
                <a:extLst>
                  <a:ext uri="{FF2B5EF4-FFF2-40B4-BE49-F238E27FC236}">
                    <a16:creationId xmlns:a16="http://schemas.microsoft.com/office/drawing/2014/main" id="{B0938B79-91CB-46D4-B403-96E754359F68}"/>
                  </a:ext>
                </a:extLst>
              </p:cNvPr>
              <p:cNvSpPr/>
              <p:nvPr/>
            </p:nvSpPr>
            <p:spPr>
              <a:xfrm rot="5004307" flipV="1">
                <a:off x="4397458" y="3254249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Šipka: kruhová 151">
                <a:extLst>
                  <a:ext uri="{FF2B5EF4-FFF2-40B4-BE49-F238E27FC236}">
                    <a16:creationId xmlns:a16="http://schemas.microsoft.com/office/drawing/2014/main" id="{42ABD4D9-7B28-43A9-8501-3FE6762E65F9}"/>
                  </a:ext>
                </a:extLst>
              </p:cNvPr>
              <p:cNvSpPr/>
              <p:nvPr/>
            </p:nvSpPr>
            <p:spPr>
              <a:xfrm rot="5004842" flipV="1">
                <a:off x="3930567" y="4092667"/>
                <a:ext cx="880930" cy="973315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6375327"/>
                  <a:gd name="adj5" fmla="val 17584"/>
                </a:avLst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9" name="Skupina 38">
            <a:extLst>
              <a:ext uri="{FF2B5EF4-FFF2-40B4-BE49-F238E27FC236}">
                <a16:creationId xmlns:a16="http://schemas.microsoft.com/office/drawing/2014/main" id="{633359B4-4AC9-4BA8-99D3-7BE3191A1BFE}"/>
              </a:ext>
            </a:extLst>
          </p:cNvPr>
          <p:cNvGrpSpPr/>
          <p:nvPr/>
        </p:nvGrpSpPr>
        <p:grpSpPr>
          <a:xfrm>
            <a:off x="7275567" y="153283"/>
            <a:ext cx="1664360" cy="2197803"/>
            <a:chOff x="7221961" y="3033663"/>
            <a:chExt cx="1664360" cy="2197803"/>
          </a:xfrm>
        </p:grpSpPr>
        <p:cxnSp>
          <p:nvCxnSpPr>
            <p:cNvPr id="142" name="Přímá spojnice 141">
              <a:extLst>
                <a:ext uri="{FF2B5EF4-FFF2-40B4-BE49-F238E27FC236}">
                  <a16:creationId xmlns:a16="http://schemas.microsoft.com/office/drawing/2014/main" id="{47C337ED-7DA7-45C9-AC8E-C7F7966A67EA}"/>
                </a:ext>
              </a:extLst>
            </p:cNvPr>
            <p:cNvCxnSpPr>
              <a:cxnSpLocks/>
            </p:cNvCxnSpPr>
            <p:nvPr/>
          </p:nvCxnSpPr>
          <p:spPr>
            <a:xfrm>
              <a:off x="8037231" y="4801072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Skupina 165">
              <a:extLst>
                <a:ext uri="{FF2B5EF4-FFF2-40B4-BE49-F238E27FC236}">
                  <a16:creationId xmlns:a16="http://schemas.microsoft.com/office/drawing/2014/main" id="{B39CA7B5-B4AA-4FFF-840B-E3241155886E}"/>
                </a:ext>
              </a:extLst>
            </p:cNvPr>
            <p:cNvGrpSpPr/>
            <p:nvPr/>
          </p:nvGrpSpPr>
          <p:grpSpPr>
            <a:xfrm>
              <a:off x="7221961" y="3033663"/>
              <a:ext cx="1664360" cy="1805244"/>
              <a:chOff x="7320204" y="2745332"/>
              <a:chExt cx="1664360" cy="1805244"/>
            </a:xfrm>
          </p:grpSpPr>
          <p:grpSp>
            <p:nvGrpSpPr>
              <p:cNvPr id="130" name="Skupina 129">
                <a:extLst>
                  <a:ext uri="{FF2B5EF4-FFF2-40B4-BE49-F238E27FC236}">
                    <a16:creationId xmlns:a16="http://schemas.microsoft.com/office/drawing/2014/main" id="{C3D04066-CB09-4684-A8F9-14B51DC7B7BE}"/>
                  </a:ext>
                </a:extLst>
              </p:cNvPr>
              <p:cNvGrpSpPr/>
              <p:nvPr/>
            </p:nvGrpSpPr>
            <p:grpSpPr>
              <a:xfrm>
                <a:off x="7495787" y="3190844"/>
                <a:ext cx="1389321" cy="1337820"/>
                <a:chOff x="3408683" y="3429000"/>
                <a:chExt cx="3364263" cy="2106840"/>
              </a:xfrm>
            </p:grpSpPr>
            <p:cxnSp>
              <p:nvCxnSpPr>
                <p:cNvPr id="114" name="Přímá spojnice 113">
                  <a:extLst>
                    <a:ext uri="{FF2B5EF4-FFF2-40B4-BE49-F238E27FC236}">
                      <a16:creationId xmlns:a16="http://schemas.microsoft.com/office/drawing/2014/main" id="{0DF780FB-3E90-4C06-B4D0-733DCB0DD010}"/>
                    </a:ext>
                  </a:extLst>
                </p:cNvPr>
                <p:cNvCxnSpPr>
                  <a:cxnSpLocks/>
                  <a:endCxn id="154" idx="3"/>
                </p:cNvCxnSpPr>
                <p:nvPr/>
              </p:nvCxnSpPr>
              <p:spPr>
                <a:xfrm flipH="1">
                  <a:off x="4848543" y="3429000"/>
                  <a:ext cx="1924403" cy="210684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Přímá spojnice 114">
                  <a:extLst>
                    <a:ext uri="{FF2B5EF4-FFF2-40B4-BE49-F238E27FC236}">
                      <a16:creationId xmlns:a16="http://schemas.microsoft.com/office/drawing/2014/main" id="{DAAF0523-64DB-4F91-9F77-D4F3399FA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55502" y="3459552"/>
                  <a:ext cx="718517" cy="8425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Přímá spojnice 115">
                  <a:extLst>
                    <a:ext uri="{FF2B5EF4-FFF2-40B4-BE49-F238E27FC236}">
                      <a16:creationId xmlns:a16="http://schemas.microsoft.com/office/drawing/2014/main" id="{39CE0B3A-EFE8-4F58-8D97-FAB5803EC4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3" y="3459553"/>
                  <a:ext cx="1549012" cy="205121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Přímá spojnice 125">
                  <a:extLst>
                    <a:ext uri="{FF2B5EF4-FFF2-40B4-BE49-F238E27FC236}">
                      <a16:creationId xmlns:a16="http://schemas.microsoft.com/office/drawing/2014/main" id="{7C77E8D7-A0B1-46B2-BA0D-DE5C1E69A9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97572" y="3448264"/>
                  <a:ext cx="1266605" cy="145334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TextovéPole 130">
                <a:extLst>
                  <a:ext uri="{FF2B5EF4-FFF2-40B4-BE49-F238E27FC236}">
                    <a16:creationId xmlns:a16="http://schemas.microsoft.com/office/drawing/2014/main" id="{577BD284-EC5A-4C88-B6BF-8E1C1B933279}"/>
                  </a:ext>
                </a:extLst>
              </p:cNvPr>
              <p:cNvSpPr txBox="1"/>
              <p:nvPr/>
            </p:nvSpPr>
            <p:spPr>
              <a:xfrm>
                <a:off x="8707927" y="2745332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A</a:t>
                </a:r>
              </a:p>
            </p:txBody>
          </p:sp>
          <p:sp>
            <p:nvSpPr>
              <p:cNvPr id="132" name="TextovéPole 131">
                <a:extLst>
                  <a:ext uri="{FF2B5EF4-FFF2-40B4-BE49-F238E27FC236}">
                    <a16:creationId xmlns:a16="http://schemas.microsoft.com/office/drawing/2014/main" id="{3727C496-75B7-43D7-9573-DE064E49B603}"/>
                  </a:ext>
                </a:extLst>
              </p:cNvPr>
              <p:cNvSpPr txBox="1"/>
              <p:nvPr/>
            </p:nvSpPr>
            <p:spPr>
              <a:xfrm>
                <a:off x="8330204" y="275512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B</a:t>
                </a:r>
              </a:p>
            </p:txBody>
          </p:sp>
          <p:sp>
            <p:nvSpPr>
              <p:cNvPr id="133" name="TextovéPole 132">
                <a:extLst>
                  <a:ext uri="{FF2B5EF4-FFF2-40B4-BE49-F238E27FC236}">
                    <a16:creationId xmlns:a16="http://schemas.microsoft.com/office/drawing/2014/main" id="{D9C72713-E6D6-4177-A6F1-46065CF1B830}"/>
                  </a:ext>
                </a:extLst>
              </p:cNvPr>
              <p:cNvSpPr txBox="1"/>
              <p:nvPr/>
            </p:nvSpPr>
            <p:spPr>
              <a:xfrm>
                <a:off x="7858837" y="2761148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C</a:t>
                </a:r>
              </a:p>
            </p:txBody>
          </p:sp>
          <p:sp>
            <p:nvSpPr>
              <p:cNvPr id="134" name="TextovéPole 133">
                <a:extLst>
                  <a:ext uri="{FF2B5EF4-FFF2-40B4-BE49-F238E27FC236}">
                    <a16:creationId xmlns:a16="http://schemas.microsoft.com/office/drawing/2014/main" id="{40E375C5-7DA6-49AC-B9FE-DB34E4513CD5}"/>
                  </a:ext>
                </a:extLst>
              </p:cNvPr>
              <p:cNvSpPr txBox="1"/>
              <p:nvPr/>
            </p:nvSpPr>
            <p:spPr>
              <a:xfrm>
                <a:off x="7320204" y="2762469"/>
                <a:ext cx="276637" cy="445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D</a:t>
                </a:r>
              </a:p>
            </p:txBody>
          </p:sp>
          <p:sp>
            <p:nvSpPr>
              <p:cNvPr id="154" name="Ovál 153">
                <a:extLst>
                  <a:ext uri="{FF2B5EF4-FFF2-40B4-BE49-F238E27FC236}">
                    <a16:creationId xmlns:a16="http://schemas.microsoft.com/office/drawing/2014/main" id="{5FC648CC-9185-400D-A96A-AE4B26F60919}"/>
                  </a:ext>
                </a:extLst>
              </p:cNvPr>
              <p:cNvSpPr/>
              <p:nvPr/>
            </p:nvSpPr>
            <p:spPr>
              <a:xfrm>
                <a:off x="8067079" y="4400954"/>
                <a:ext cx="159229" cy="149622"/>
              </a:xfrm>
              <a:prstGeom prst="ellipse">
                <a:avLst/>
              </a:prstGeom>
              <a:solidFill>
                <a:srgbClr val="99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sp>
        <p:nvSpPr>
          <p:cNvPr id="185" name="Obdélník 184">
            <a:extLst>
              <a:ext uri="{FF2B5EF4-FFF2-40B4-BE49-F238E27FC236}">
                <a16:creationId xmlns:a16="http://schemas.microsoft.com/office/drawing/2014/main" id="{76A60D53-A050-4951-82FC-EBAAE3B9D22C}"/>
              </a:ext>
            </a:extLst>
          </p:cNvPr>
          <p:cNvSpPr/>
          <p:nvPr/>
        </p:nvSpPr>
        <p:spPr>
          <a:xfrm>
            <a:off x="1668596" y="6183655"/>
            <a:ext cx="5996061" cy="49661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Hranaté i vidličnaté nákresy se shodují.</a:t>
            </a:r>
            <a:endParaRPr lang="cs-CZ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28E1C1F6-0B54-4AEA-B1DD-1225BA60B2AC}"/>
              </a:ext>
            </a:extLst>
          </p:cNvPr>
          <p:cNvGrpSpPr/>
          <p:nvPr/>
        </p:nvGrpSpPr>
        <p:grpSpPr>
          <a:xfrm>
            <a:off x="2611445" y="202935"/>
            <a:ext cx="1722134" cy="2185986"/>
            <a:chOff x="2557839" y="3083315"/>
            <a:chExt cx="1722134" cy="2185986"/>
          </a:xfrm>
        </p:grpSpPr>
        <p:grpSp>
          <p:nvGrpSpPr>
            <p:cNvPr id="165" name="Skupina 164">
              <a:extLst>
                <a:ext uri="{FF2B5EF4-FFF2-40B4-BE49-F238E27FC236}">
                  <a16:creationId xmlns:a16="http://schemas.microsoft.com/office/drawing/2014/main" id="{40A4970C-A13C-41D9-B33B-C14AC331E5BA}"/>
                </a:ext>
              </a:extLst>
            </p:cNvPr>
            <p:cNvGrpSpPr/>
            <p:nvPr/>
          </p:nvGrpSpPr>
          <p:grpSpPr>
            <a:xfrm>
              <a:off x="2557839" y="3083315"/>
              <a:ext cx="1722134" cy="1787438"/>
              <a:chOff x="2239573" y="2847367"/>
              <a:chExt cx="1722134" cy="1787438"/>
            </a:xfrm>
          </p:grpSpPr>
          <p:cxnSp>
            <p:nvCxnSpPr>
              <p:cNvPr id="158" name="Přímá spojnice 157">
                <a:extLst>
                  <a:ext uri="{FF2B5EF4-FFF2-40B4-BE49-F238E27FC236}">
                    <a16:creationId xmlns:a16="http://schemas.microsoft.com/office/drawing/2014/main" id="{8661C9C8-4DF5-40DC-8067-3DE0CA41CB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0327" y="3301512"/>
                <a:ext cx="549861" cy="9228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4" name="Skupina 163">
                <a:extLst>
                  <a:ext uri="{FF2B5EF4-FFF2-40B4-BE49-F238E27FC236}">
                    <a16:creationId xmlns:a16="http://schemas.microsoft.com/office/drawing/2014/main" id="{9F63C9CA-C139-49BB-8C85-B79B506EA040}"/>
                  </a:ext>
                </a:extLst>
              </p:cNvPr>
              <p:cNvGrpSpPr/>
              <p:nvPr/>
            </p:nvGrpSpPr>
            <p:grpSpPr>
              <a:xfrm>
                <a:off x="2239573" y="2847367"/>
                <a:ext cx="1722134" cy="1787438"/>
                <a:chOff x="2239573" y="2847367"/>
                <a:chExt cx="1722134" cy="1787438"/>
              </a:xfrm>
            </p:grpSpPr>
            <p:cxnSp>
              <p:nvCxnSpPr>
                <p:cNvPr id="155" name="Přímá spojnice 154">
                  <a:extLst>
                    <a:ext uri="{FF2B5EF4-FFF2-40B4-BE49-F238E27FC236}">
                      <a16:creationId xmlns:a16="http://schemas.microsoft.com/office/drawing/2014/main" id="{31396B1B-5130-46AF-B564-DE088F6D66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32401" y="3289280"/>
                  <a:ext cx="808893" cy="134552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Přímá spojnice 155">
                  <a:extLst>
                    <a:ext uri="{FF2B5EF4-FFF2-40B4-BE49-F238E27FC236}">
                      <a16:creationId xmlns:a16="http://schemas.microsoft.com/office/drawing/2014/main" id="{D2894302-E355-4174-88B2-EA69B5D740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00177" y="3308680"/>
                  <a:ext cx="311924" cy="535025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Přímá spojnice 156">
                  <a:extLst>
                    <a:ext uri="{FF2B5EF4-FFF2-40B4-BE49-F238E27FC236}">
                      <a16:creationId xmlns:a16="http://schemas.microsoft.com/office/drawing/2014/main" id="{8CBC8878-F937-4CC6-94C6-A38A7C92CC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241294" y="3308681"/>
                  <a:ext cx="651606" cy="132612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9" name="TextovéPole 158">
                  <a:extLst>
                    <a:ext uri="{FF2B5EF4-FFF2-40B4-BE49-F238E27FC236}">
                      <a16:creationId xmlns:a16="http://schemas.microsoft.com/office/drawing/2014/main" id="{82CAEEB9-02CD-4495-BB9A-258817B34A35}"/>
                    </a:ext>
                  </a:extLst>
                </p:cNvPr>
                <p:cNvSpPr txBox="1"/>
                <p:nvPr/>
              </p:nvSpPr>
              <p:spPr>
                <a:xfrm>
                  <a:off x="2239573" y="2850989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A</a:t>
                  </a:r>
                </a:p>
              </p:txBody>
            </p:sp>
            <p:sp>
              <p:nvSpPr>
                <p:cNvPr id="160" name="TextovéPole 159">
                  <a:extLst>
                    <a:ext uri="{FF2B5EF4-FFF2-40B4-BE49-F238E27FC236}">
                      <a16:creationId xmlns:a16="http://schemas.microsoft.com/office/drawing/2014/main" id="{ED8B13EF-92ED-4F6B-A8D0-CF3A22BB79C9}"/>
                    </a:ext>
                  </a:extLst>
                </p:cNvPr>
                <p:cNvSpPr txBox="1"/>
                <p:nvPr/>
              </p:nvSpPr>
              <p:spPr>
                <a:xfrm>
                  <a:off x="2717173" y="2850966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B</a:t>
                  </a:r>
                </a:p>
              </p:txBody>
            </p:sp>
            <p:sp>
              <p:nvSpPr>
                <p:cNvPr id="161" name="TextovéPole 160">
                  <a:extLst>
                    <a:ext uri="{FF2B5EF4-FFF2-40B4-BE49-F238E27FC236}">
                      <a16:creationId xmlns:a16="http://schemas.microsoft.com/office/drawing/2014/main" id="{15B645A0-D64E-4B2D-90C8-C8158C75D3F0}"/>
                    </a:ext>
                  </a:extLst>
                </p:cNvPr>
                <p:cNvSpPr txBox="1"/>
                <p:nvPr/>
              </p:nvSpPr>
              <p:spPr>
                <a:xfrm>
                  <a:off x="3685070" y="2847367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C</a:t>
                  </a:r>
                </a:p>
              </p:txBody>
            </p:sp>
            <p:sp>
              <p:nvSpPr>
                <p:cNvPr id="162" name="TextovéPole 161">
                  <a:extLst>
                    <a:ext uri="{FF2B5EF4-FFF2-40B4-BE49-F238E27FC236}">
                      <a16:creationId xmlns:a16="http://schemas.microsoft.com/office/drawing/2014/main" id="{4C2DFBE5-D198-418A-9418-EAF064F727E8}"/>
                    </a:ext>
                  </a:extLst>
                </p:cNvPr>
                <p:cNvSpPr txBox="1"/>
                <p:nvPr/>
              </p:nvSpPr>
              <p:spPr>
                <a:xfrm>
                  <a:off x="3169107" y="2847367"/>
                  <a:ext cx="276637" cy="4455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D</a:t>
                  </a:r>
                </a:p>
              </p:txBody>
            </p:sp>
            <p:sp>
              <p:nvSpPr>
                <p:cNvPr id="163" name="Ovál 162">
                  <a:extLst>
                    <a:ext uri="{FF2B5EF4-FFF2-40B4-BE49-F238E27FC236}">
                      <a16:creationId xmlns:a16="http://schemas.microsoft.com/office/drawing/2014/main" id="{093C317D-3EA6-4174-8815-06E4A2E5D8B5}"/>
                    </a:ext>
                  </a:extLst>
                </p:cNvPr>
                <p:cNvSpPr/>
                <p:nvPr/>
              </p:nvSpPr>
              <p:spPr>
                <a:xfrm>
                  <a:off x="3556160" y="3753548"/>
                  <a:ext cx="159229" cy="149621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cxnSp>
          <p:nvCxnSpPr>
            <p:cNvPr id="140" name="Přímá spojnice 139">
              <a:extLst>
                <a:ext uri="{FF2B5EF4-FFF2-40B4-BE49-F238E27FC236}">
                  <a16:creationId xmlns:a16="http://schemas.microsoft.com/office/drawing/2014/main" id="{B5039C40-3822-477A-AF48-CD57A825F838}"/>
                </a:ext>
              </a:extLst>
            </p:cNvPr>
            <p:cNvCxnSpPr>
              <a:cxnSpLocks/>
            </p:cNvCxnSpPr>
            <p:nvPr/>
          </p:nvCxnSpPr>
          <p:spPr>
            <a:xfrm>
              <a:off x="3559560" y="4838907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Skupina 49">
            <a:extLst>
              <a:ext uri="{FF2B5EF4-FFF2-40B4-BE49-F238E27FC236}">
                <a16:creationId xmlns:a16="http://schemas.microsoft.com/office/drawing/2014/main" id="{3A08C085-D6A8-4070-87F0-32D06ED5D8E4}"/>
              </a:ext>
            </a:extLst>
          </p:cNvPr>
          <p:cNvGrpSpPr/>
          <p:nvPr/>
        </p:nvGrpSpPr>
        <p:grpSpPr>
          <a:xfrm>
            <a:off x="5011562" y="159835"/>
            <a:ext cx="1764198" cy="2197803"/>
            <a:chOff x="4957956" y="3040215"/>
            <a:chExt cx="1764198" cy="2197803"/>
          </a:xfrm>
        </p:grpSpPr>
        <p:cxnSp>
          <p:nvCxnSpPr>
            <p:cNvPr id="177" name="Přímá spojnice 176">
              <a:extLst>
                <a:ext uri="{FF2B5EF4-FFF2-40B4-BE49-F238E27FC236}">
                  <a16:creationId xmlns:a16="http://schemas.microsoft.com/office/drawing/2014/main" id="{07944E75-482C-4238-BC0F-DD386C9465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59676" y="3524759"/>
              <a:ext cx="651606" cy="132612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Skupina 28">
              <a:extLst>
                <a:ext uri="{FF2B5EF4-FFF2-40B4-BE49-F238E27FC236}">
                  <a16:creationId xmlns:a16="http://schemas.microsoft.com/office/drawing/2014/main" id="{A587158B-7CBA-47B8-B938-A465C2198115}"/>
                </a:ext>
              </a:extLst>
            </p:cNvPr>
            <p:cNvGrpSpPr/>
            <p:nvPr/>
          </p:nvGrpSpPr>
          <p:grpSpPr>
            <a:xfrm>
              <a:off x="4957956" y="3040215"/>
              <a:ext cx="1764198" cy="2197803"/>
              <a:chOff x="4974194" y="3033663"/>
              <a:chExt cx="1764198" cy="2197803"/>
            </a:xfrm>
          </p:grpSpPr>
          <p:grpSp>
            <p:nvGrpSpPr>
              <p:cNvPr id="184" name="Skupina 183">
                <a:extLst>
                  <a:ext uri="{FF2B5EF4-FFF2-40B4-BE49-F238E27FC236}">
                    <a16:creationId xmlns:a16="http://schemas.microsoft.com/office/drawing/2014/main" id="{A01CB6BF-68CC-4AFA-9842-323FAE6E6003}"/>
                  </a:ext>
                </a:extLst>
              </p:cNvPr>
              <p:cNvGrpSpPr/>
              <p:nvPr/>
            </p:nvGrpSpPr>
            <p:grpSpPr>
              <a:xfrm>
                <a:off x="4974194" y="3033663"/>
                <a:ext cx="1764198" cy="1795053"/>
                <a:chOff x="4997751" y="3043460"/>
                <a:chExt cx="1764198" cy="1795053"/>
              </a:xfrm>
            </p:grpSpPr>
            <p:grpSp>
              <p:nvGrpSpPr>
                <p:cNvPr id="183" name="Skupina 182">
                  <a:extLst>
                    <a:ext uri="{FF2B5EF4-FFF2-40B4-BE49-F238E27FC236}">
                      <a16:creationId xmlns:a16="http://schemas.microsoft.com/office/drawing/2014/main" id="{E3FA9E00-AE15-4892-875C-0B4DAAA49DFC}"/>
                    </a:ext>
                  </a:extLst>
                </p:cNvPr>
                <p:cNvGrpSpPr/>
                <p:nvPr/>
              </p:nvGrpSpPr>
              <p:grpSpPr>
                <a:xfrm>
                  <a:off x="4997751" y="3043460"/>
                  <a:ext cx="1764198" cy="1795053"/>
                  <a:chOff x="4998427" y="3078213"/>
                  <a:chExt cx="1764198" cy="1795053"/>
                </a:xfrm>
              </p:grpSpPr>
              <p:grpSp>
                <p:nvGrpSpPr>
                  <p:cNvPr id="167" name="Skupina 166">
                    <a:extLst>
                      <a:ext uri="{FF2B5EF4-FFF2-40B4-BE49-F238E27FC236}">
                        <a16:creationId xmlns:a16="http://schemas.microsoft.com/office/drawing/2014/main" id="{C9271AF3-80A9-47A0-BC03-783ED3E8E36A}"/>
                      </a:ext>
                    </a:extLst>
                  </p:cNvPr>
                  <p:cNvGrpSpPr/>
                  <p:nvPr/>
                </p:nvGrpSpPr>
                <p:grpSpPr>
                  <a:xfrm>
                    <a:off x="4998427" y="3078213"/>
                    <a:ext cx="1764198" cy="1795053"/>
                    <a:chOff x="2239573" y="2839752"/>
                    <a:chExt cx="1764198" cy="1795053"/>
                  </a:xfrm>
                </p:grpSpPr>
                <p:cxnSp>
                  <p:nvCxnSpPr>
                    <p:cNvPr id="168" name="Přímá spojnice 167">
                      <a:extLst>
                        <a:ext uri="{FF2B5EF4-FFF2-40B4-BE49-F238E27FC236}">
                          <a16:creationId xmlns:a16="http://schemas.microsoft.com/office/drawing/2014/main" id="{E5F1EA04-B679-4D20-886B-94F27F15D82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70327" y="3301512"/>
                      <a:ext cx="549861" cy="922858"/>
                    </a:xfrm>
                    <a:prstGeom prst="line">
                      <a:avLst/>
                    </a:prstGeom>
                    <a:ln w="571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69" name="Skupina 168">
                      <a:extLst>
                        <a:ext uri="{FF2B5EF4-FFF2-40B4-BE49-F238E27FC236}">
                          <a16:creationId xmlns:a16="http://schemas.microsoft.com/office/drawing/2014/main" id="{9AA32FA8-2D06-49A7-B96A-058584A6F5F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39573" y="2839752"/>
                      <a:ext cx="1764198" cy="1795053"/>
                      <a:chOff x="2239573" y="2839752"/>
                      <a:chExt cx="1764198" cy="1795053"/>
                    </a:xfrm>
                  </p:grpSpPr>
                  <p:cxnSp>
                    <p:nvCxnSpPr>
                      <p:cNvPr id="170" name="Přímá spojnice 169">
                        <a:extLst>
                          <a:ext uri="{FF2B5EF4-FFF2-40B4-BE49-F238E27FC236}">
                            <a16:creationId xmlns:a16="http://schemas.microsoft.com/office/drawing/2014/main" id="{586C9A61-82FE-45C4-8B04-AA39CABF65E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432401" y="3289280"/>
                        <a:ext cx="808893" cy="1345525"/>
                      </a:xfrm>
                      <a:prstGeom prst="line">
                        <a:avLst/>
                      </a:prstGeom>
                      <a:ln w="57150"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3" name="TextovéPole 172">
                        <a:extLst>
                          <a:ext uri="{FF2B5EF4-FFF2-40B4-BE49-F238E27FC236}">
                            <a16:creationId xmlns:a16="http://schemas.microsoft.com/office/drawing/2014/main" id="{D76656A4-4E30-435A-930E-3D55345EECC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39573" y="2850989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A</a:t>
                        </a:r>
                      </a:p>
                    </p:txBody>
                  </p:sp>
                  <p:sp>
                    <p:nvSpPr>
                      <p:cNvPr id="174" name="TextovéPole 173">
                        <a:extLst>
                          <a:ext uri="{FF2B5EF4-FFF2-40B4-BE49-F238E27FC236}">
                            <a16:creationId xmlns:a16="http://schemas.microsoft.com/office/drawing/2014/main" id="{A760D920-E409-4B03-9B40-7B2D99FE642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727134" y="2851081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B</a:t>
                        </a:r>
                      </a:p>
                    </p:txBody>
                  </p:sp>
                  <p:sp>
                    <p:nvSpPr>
                      <p:cNvPr id="175" name="TextovéPole 174">
                        <a:extLst>
                          <a:ext uri="{FF2B5EF4-FFF2-40B4-BE49-F238E27FC236}">
                            <a16:creationId xmlns:a16="http://schemas.microsoft.com/office/drawing/2014/main" id="{78F7A4B1-51FD-4014-95C9-544682EE0F6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73023" y="2839752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C</a:t>
                        </a:r>
                      </a:p>
                    </p:txBody>
                  </p:sp>
                  <p:sp>
                    <p:nvSpPr>
                      <p:cNvPr id="176" name="TextovéPole 175">
                        <a:extLst>
                          <a:ext uri="{FF2B5EF4-FFF2-40B4-BE49-F238E27FC236}">
                            <a16:creationId xmlns:a16="http://schemas.microsoft.com/office/drawing/2014/main" id="{9F63EE26-4F6B-43E3-BC7D-1FF19D6FA4A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12557" y="2857171"/>
                        <a:ext cx="276637" cy="4455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cs-CZ" sz="2400" dirty="0"/>
                          <a:t>D</a:t>
                        </a:r>
                      </a:p>
                    </p:txBody>
                  </p:sp>
                </p:grpSp>
              </p:grpSp>
              <p:sp>
                <p:nvSpPr>
                  <p:cNvPr id="178" name="Ovál 177">
                    <a:extLst>
                      <a:ext uri="{FF2B5EF4-FFF2-40B4-BE49-F238E27FC236}">
                        <a16:creationId xmlns:a16="http://schemas.microsoft.com/office/drawing/2014/main" id="{FA918FB4-3FF7-460F-BF5D-9E882A7C4B69}"/>
                      </a:ext>
                    </a:extLst>
                  </p:cNvPr>
                  <p:cNvSpPr/>
                  <p:nvPr/>
                </p:nvSpPr>
                <p:spPr>
                  <a:xfrm>
                    <a:off x="6120424" y="4378076"/>
                    <a:ext cx="156162" cy="149622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cs-CZ"/>
                  </a:p>
                </p:txBody>
              </p:sp>
            </p:grpSp>
            <p:cxnSp>
              <p:nvCxnSpPr>
                <p:cNvPr id="181" name="Přímá spojnice 180">
                  <a:extLst>
                    <a:ext uri="{FF2B5EF4-FFF2-40B4-BE49-F238E27FC236}">
                      <a16:creationId xmlns:a16="http://schemas.microsoft.com/office/drawing/2014/main" id="{595976C2-645D-48B2-AA53-EB1C044E10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54233" y="3500307"/>
                  <a:ext cx="268528" cy="55069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1" name="Přímá spojnice 140">
                <a:extLst>
                  <a:ext uri="{FF2B5EF4-FFF2-40B4-BE49-F238E27FC236}">
                    <a16:creationId xmlns:a16="http://schemas.microsoft.com/office/drawing/2014/main" id="{92881162-0E38-44B9-8DD0-AE7484B432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5915" y="4801072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9" name="Řečová bublina: oválný bublinový popisek 178">
            <a:extLst>
              <a:ext uri="{FF2B5EF4-FFF2-40B4-BE49-F238E27FC236}">
                <a16:creationId xmlns:a16="http://schemas.microsoft.com/office/drawing/2014/main" id="{8634342B-81B3-4F87-B488-22DABD44DCEC}"/>
              </a:ext>
            </a:extLst>
          </p:cNvPr>
          <p:cNvSpPr/>
          <p:nvPr/>
        </p:nvSpPr>
        <p:spPr>
          <a:xfrm>
            <a:off x="5603666" y="5170839"/>
            <a:ext cx="3379419" cy="877529"/>
          </a:xfrm>
          <a:prstGeom prst="wedgeEllipseCallout">
            <a:avLst>
              <a:gd name="adj1" fmla="val -52541"/>
              <a:gd name="adj2" fmla="val 71960"/>
            </a:avLst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všech osm stromů popisuje stejné vztahy !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39C5C08-8C74-4D8B-A572-38C2A06A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752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5A53A93-4FF4-420B-B388-BDE6878EF667}"/>
              </a:ext>
            </a:extLst>
          </p:cNvPr>
          <p:cNvSpPr/>
          <p:nvPr/>
        </p:nvSpPr>
        <p:spPr>
          <a:xfrm>
            <a:off x="3161583" y="753248"/>
            <a:ext cx="2747809" cy="9335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2: KTERÝ NÁKRES SE LIŠÍ?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3A43A89-EFF2-4F12-9EC9-244639891D52}"/>
              </a:ext>
            </a:extLst>
          </p:cNvPr>
          <p:cNvSpPr/>
          <p:nvPr/>
        </p:nvSpPr>
        <p:spPr>
          <a:xfrm>
            <a:off x="983512" y="1885939"/>
            <a:ext cx="7176977" cy="32028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POSTUP: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 pracovním listu si prohlédněte stromy, které popisují vztahy mezi objekty pojmenovanými jako U, V, X, Y, Z.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Rozhodněte, který ze stromů popisuje odlišné vztahy než zbylé stromy. Rozhodnutí zdůvodněte.</a:t>
            </a:r>
          </a:p>
          <a:p>
            <a:pPr marL="422041" indent="-422041">
              <a:buFont typeface="+mj-lt"/>
              <a:buAutoNum type="arabicPeriod"/>
            </a:pPr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Nenechte se zmást otočením větví v uzlech ani hranatým či vidličnatým tvarem větví.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41E1548-EFA4-446D-B081-1C9E7F21A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120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Skupina 104">
            <a:extLst>
              <a:ext uri="{FF2B5EF4-FFF2-40B4-BE49-F238E27FC236}">
                <a16:creationId xmlns:a16="http://schemas.microsoft.com/office/drawing/2014/main" id="{72A3C8FE-6CF1-4A0A-BD33-7D2AFA71F54E}"/>
              </a:ext>
            </a:extLst>
          </p:cNvPr>
          <p:cNvGrpSpPr/>
          <p:nvPr/>
        </p:nvGrpSpPr>
        <p:grpSpPr>
          <a:xfrm>
            <a:off x="1974674" y="777626"/>
            <a:ext cx="1840551" cy="2455763"/>
            <a:chOff x="2370137" y="1285125"/>
            <a:chExt cx="1150136" cy="1507773"/>
          </a:xfrm>
        </p:grpSpPr>
        <p:grpSp>
          <p:nvGrpSpPr>
            <p:cNvPr id="23" name="Skupina 22">
              <a:extLst>
                <a:ext uri="{FF2B5EF4-FFF2-40B4-BE49-F238E27FC236}">
                  <a16:creationId xmlns:a16="http://schemas.microsoft.com/office/drawing/2014/main" id="{466459D1-6789-409C-A521-4E428AE19E1F}"/>
                </a:ext>
              </a:extLst>
            </p:cNvPr>
            <p:cNvGrpSpPr/>
            <p:nvPr/>
          </p:nvGrpSpPr>
          <p:grpSpPr>
            <a:xfrm>
              <a:off x="2458161" y="1579050"/>
              <a:ext cx="1002869" cy="1213848"/>
              <a:chOff x="1371339" y="6435032"/>
              <a:chExt cx="915212" cy="1213848"/>
            </a:xfrm>
          </p:grpSpPr>
          <p:cxnSp>
            <p:nvCxnSpPr>
              <p:cNvPr id="29" name="Přímá spojnice 28">
                <a:extLst>
                  <a:ext uri="{FF2B5EF4-FFF2-40B4-BE49-F238E27FC236}">
                    <a16:creationId xmlns:a16="http://schemas.microsoft.com/office/drawing/2014/main" id="{56567DA3-A058-440F-B857-66643A119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6551" y="6435032"/>
                <a:ext cx="0" cy="511648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nice 29">
                <a:extLst>
                  <a:ext uri="{FF2B5EF4-FFF2-40B4-BE49-F238E27FC236}">
                    <a16:creationId xmlns:a16="http://schemas.microsoft.com/office/drawing/2014/main" id="{F5908160-50F4-4B51-82BF-BFBA5083DF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8509" y="6435032"/>
                <a:ext cx="0" cy="304298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Přímá spojnice 30">
                <a:extLst>
                  <a:ext uri="{FF2B5EF4-FFF2-40B4-BE49-F238E27FC236}">
                    <a16:creationId xmlns:a16="http://schemas.microsoft.com/office/drawing/2014/main" id="{D76A472D-4B34-4F7D-A520-392942116C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2694" y="6435032"/>
                <a:ext cx="0" cy="296847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Přímá spojnice 31">
                <a:extLst>
                  <a:ext uri="{FF2B5EF4-FFF2-40B4-BE49-F238E27FC236}">
                    <a16:creationId xmlns:a16="http://schemas.microsoft.com/office/drawing/2014/main" id="{73B4A358-E4CE-43C7-B4A8-12BD9DD551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7140" y="6440494"/>
                <a:ext cx="0" cy="724254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Přímá spojnice 32">
                <a:extLst>
                  <a:ext uri="{FF2B5EF4-FFF2-40B4-BE49-F238E27FC236}">
                    <a16:creationId xmlns:a16="http://schemas.microsoft.com/office/drawing/2014/main" id="{299B463F-AB77-479B-87C6-E119306D46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13908" y="6731875"/>
                <a:ext cx="274488" cy="4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Přímá spojnice 33">
                <a:extLst>
                  <a:ext uri="{FF2B5EF4-FFF2-40B4-BE49-F238E27FC236}">
                    <a16:creationId xmlns:a16="http://schemas.microsoft.com/office/drawing/2014/main" id="{A279BFEF-08F7-46F8-A59E-F2CBCC8F9F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1188" y="6739330"/>
                <a:ext cx="0" cy="210385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Přímá spojnice 34">
                <a:extLst>
                  <a:ext uri="{FF2B5EF4-FFF2-40B4-BE49-F238E27FC236}">
                    <a16:creationId xmlns:a16="http://schemas.microsoft.com/office/drawing/2014/main" id="{EDC58C69-3C26-4AE5-9662-DF7194EB22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1188" y="6946680"/>
                <a:ext cx="303958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35">
                <a:extLst>
                  <a:ext uri="{FF2B5EF4-FFF2-40B4-BE49-F238E27FC236}">
                    <a16:creationId xmlns:a16="http://schemas.microsoft.com/office/drawing/2014/main" id="{0D1DB7CF-6E74-47BB-8307-3A813799F7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4378" y="7164071"/>
                <a:ext cx="519255" cy="2906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Přímá spojnice 36">
                <a:extLst>
                  <a:ext uri="{FF2B5EF4-FFF2-40B4-BE49-F238E27FC236}">
                    <a16:creationId xmlns:a16="http://schemas.microsoft.com/office/drawing/2014/main" id="{4ABBD247-FCA5-4A3D-9D64-05C1684F6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7852" y="6943646"/>
                <a:ext cx="1" cy="223548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Přímá spojnice 37">
                <a:extLst>
                  <a:ext uri="{FF2B5EF4-FFF2-40B4-BE49-F238E27FC236}">
                    <a16:creationId xmlns:a16="http://schemas.microsoft.com/office/drawing/2014/main" id="{C87B540E-97F1-405B-9B79-6FE69DDC67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7629" y="7173780"/>
                <a:ext cx="0" cy="23755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Přímá spojnice 38">
                <a:extLst>
                  <a:ext uri="{FF2B5EF4-FFF2-40B4-BE49-F238E27FC236}">
                    <a16:creationId xmlns:a16="http://schemas.microsoft.com/office/drawing/2014/main" id="{89CB8197-E0B6-4A20-AA42-34C89C36F0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Přímá spojnice 39">
                <a:extLst>
                  <a:ext uri="{FF2B5EF4-FFF2-40B4-BE49-F238E27FC236}">
                    <a16:creationId xmlns:a16="http://schemas.microsoft.com/office/drawing/2014/main" id="{E2AB997D-2D19-4A31-9572-8414473F6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535872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Přímá spojnice 40">
                <a:extLst>
                  <a:ext uri="{FF2B5EF4-FFF2-40B4-BE49-F238E27FC236}">
                    <a16:creationId xmlns:a16="http://schemas.microsoft.com/office/drawing/2014/main" id="{81697DD0-692C-47ED-B7B0-CF57C3687F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ovéPole 23">
              <a:extLst>
                <a:ext uri="{FF2B5EF4-FFF2-40B4-BE49-F238E27FC236}">
                  <a16:creationId xmlns:a16="http://schemas.microsoft.com/office/drawing/2014/main" id="{F502AAB4-9451-46ED-BCD2-A63FE7AFB158}"/>
                </a:ext>
              </a:extLst>
            </p:cNvPr>
            <p:cNvSpPr txBox="1"/>
            <p:nvPr/>
          </p:nvSpPr>
          <p:spPr>
            <a:xfrm>
              <a:off x="2370137" y="1285125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U</a:t>
              </a:r>
            </a:p>
          </p:txBody>
        </p:sp>
        <p:sp>
          <p:nvSpPr>
            <p:cNvPr id="25" name="TextovéPole 24">
              <a:extLst>
                <a:ext uri="{FF2B5EF4-FFF2-40B4-BE49-F238E27FC236}">
                  <a16:creationId xmlns:a16="http://schemas.microsoft.com/office/drawing/2014/main" id="{36CEB86B-37AA-4D20-BAF5-E6D0FDC64C36}"/>
                </a:ext>
              </a:extLst>
            </p:cNvPr>
            <p:cNvSpPr txBox="1"/>
            <p:nvPr/>
          </p:nvSpPr>
          <p:spPr>
            <a:xfrm>
              <a:off x="3344236" y="1285125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  <p:sp>
          <p:nvSpPr>
            <p:cNvPr id="26" name="TextovéPole 25">
              <a:extLst>
                <a:ext uri="{FF2B5EF4-FFF2-40B4-BE49-F238E27FC236}">
                  <a16:creationId xmlns:a16="http://schemas.microsoft.com/office/drawing/2014/main" id="{FAF1C12E-CB8B-47A1-8518-E63FE93901F7}"/>
                </a:ext>
              </a:extLst>
            </p:cNvPr>
            <p:cNvSpPr txBox="1"/>
            <p:nvPr/>
          </p:nvSpPr>
          <p:spPr>
            <a:xfrm>
              <a:off x="3078450" y="1285125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27" name="TextovéPole 26">
              <a:extLst>
                <a:ext uri="{FF2B5EF4-FFF2-40B4-BE49-F238E27FC236}">
                  <a16:creationId xmlns:a16="http://schemas.microsoft.com/office/drawing/2014/main" id="{B2B594BE-651C-47C8-9CFD-B15D4B3A1C13}"/>
                </a:ext>
              </a:extLst>
            </p:cNvPr>
            <p:cNvSpPr txBox="1"/>
            <p:nvPr/>
          </p:nvSpPr>
          <p:spPr>
            <a:xfrm>
              <a:off x="2831526" y="1285125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AAAEFDE7-0026-49E8-A08B-4E52C4E001E0}"/>
                </a:ext>
              </a:extLst>
            </p:cNvPr>
            <p:cNvSpPr txBox="1"/>
            <p:nvPr/>
          </p:nvSpPr>
          <p:spPr>
            <a:xfrm>
              <a:off x="2604101" y="1285125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V</a:t>
              </a:r>
            </a:p>
          </p:txBody>
        </p:sp>
      </p:grpSp>
      <p:grpSp>
        <p:nvGrpSpPr>
          <p:cNvPr id="107" name="Skupina 106">
            <a:extLst>
              <a:ext uri="{FF2B5EF4-FFF2-40B4-BE49-F238E27FC236}">
                <a16:creationId xmlns:a16="http://schemas.microsoft.com/office/drawing/2014/main" id="{ADDFEEB2-E237-4EEC-9175-A2331824B2D6}"/>
              </a:ext>
            </a:extLst>
          </p:cNvPr>
          <p:cNvGrpSpPr/>
          <p:nvPr/>
        </p:nvGrpSpPr>
        <p:grpSpPr>
          <a:xfrm>
            <a:off x="5494120" y="754341"/>
            <a:ext cx="1888757" cy="2429505"/>
            <a:chOff x="6097525" y="1296462"/>
            <a:chExt cx="1180259" cy="1491651"/>
          </a:xfrm>
        </p:grpSpPr>
        <p:grpSp>
          <p:nvGrpSpPr>
            <p:cNvPr id="43" name="Skupina 42">
              <a:extLst>
                <a:ext uri="{FF2B5EF4-FFF2-40B4-BE49-F238E27FC236}">
                  <a16:creationId xmlns:a16="http://schemas.microsoft.com/office/drawing/2014/main" id="{274871AD-EF39-47D0-9F11-D2F7A9A7BF77}"/>
                </a:ext>
              </a:extLst>
            </p:cNvPr>
            <p:cNvGrpSpPr/>
            <p:nvPr/>
          </p:nvGrpSpPr>
          <p:grpSpPr>
            <a:xfrm>
              <a:off x="6204849" y="1579050"/>
              <a:ext cx="1032080" cy="1209063"/>
              <a:chOff x="4022680" y="6393593"/>
              <a:chExt cx="941870" cy="1209063"/>
            </a:xfrm>
          </p:grpSpPr>
          <p:grpSp>
            <p:nvGrpSpPr>
              <p:cNvPr id="49" name="Skupina 48">
                <a:extLst>
                  <a:ext uri="{FF2B5EF4-FFF2-40B4-BE49-F238E27FC236}">
                    <a16:creationId xmlns:a16="http://schemas.microsoft.com/office/drawing/2014/main" id="{05DD5C57-B381-4D32-9DAD-3B280574EE46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55" name="Přímá spojnice 54">
                  <a:extLst>
                    <a:ext uri="{FF2B5EF4-FFF2-40B4-BE49-F238E27FC236}">
                      <a16:creationId xmlns:a16="http://schemas.microsoft.com/office/drawing/2014/main" id="{883F833D-23E5-430A-9C7F-0A28004F29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Přímá spojnice 55">
                  <a:extLst>
                    <a:ext uri="{FF2B5EF4-FFF2-40B4-BE49-F238E27FC236}">
                      <a16:creationId xmlns:a16="http://schemas.microsoft.com/office/drawing/2014/main" id="{0593A0F1-51AD-4105-AC3B-534CFD734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6566" y="6437834"/>
                  <a:ext cx="0" cy="296847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Přímá spojnice 56">
                  <a:extLst>
                    <a:ext uri="{FF2B5EF4-FFF2-40B4-BE49-F238E27FC236}">
                      <a16:creationId xmlns:a16="http://schemas.microsoft.com/office/drawing/2014/main" id="{B33042A1-8F9B-49E6-A683-CB90598B9E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37780" y="6734677"/>
                  <a:ext cx="274488" cy="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Přímá spojnice 57">
                  <a:extLst>
                    <a:ext uri="{FF2B5EF4-FFF2-40B4-BE49-F238E27FC236}">
                      <a16:creationId xmlns:a16="http://schemas.microsoft.com/office/drawing/2014/main" id="{79A83DA2-E1FC-4268-9D6E-98CF74890C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Přímá spojnice 58">
                  <a:extLst>
                    <a:ext uri="{FF2B5EF4-FFF2-40B4-BE49-F238E27FC236}">
                      <a16:creationId xmlns:a16="http://schemas.microsoft.com/office/drawing/2014/main" id="{BA1DD83B-7544-4E9A-9414-D468E6132C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Přímá spojnice 59">
                  <a:extLst>
                    <a:ext uri="{FF2B5EF4-FFF2-40B4-BE49-F238E27FC236}">
                      <a16:creationId xmlns:a16="http://schemas.microsoft.com/office/drawing/2014/main" id="{945FD59F-1FD0-4D02-9BB1-CF0493CA29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Přímá spojnice 60">
                  <a:extLst>
                    <a:ext uri="{FF2B5EF4-FFF2-40B4-BE49-F238E27FC236}">
                      <a16:creationId xmlns:a16="http://schemas.microsoft.com/office/drawing/2014/main" id="{2AF75FA3-E379-4224-9626-55FC7D3A11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Přímá spojnice 61">
                  <a:extLst>
                    <a:ext uri="{FF2B5EF4-FFF2-40B4-BE49-F238E27FC236}">
                      <a16:creationId xmlns:a16="http://schemas.microsoft.com/office/drawing/2014/main" id="{C67D5BBD-DF0A-4C4E-AD41-01967E8539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6634EF61-3140-4611-950C-31863B32B0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F06A0990-088B-4019-BCA1-373E7D29D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římá spojnice 51">
                <a:extLst>
                  <a:ext uri="{FF2B5EF4-FFF2-40B4-BE49-F238E27FC236}">
                    <a16:creationId xmlns:a16="http://schemas.microsoft.com/office/drawing/2014/main" id="{A2CC4DDD-7FA7-4048-A82C-8881004425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Přímá spojnice 52">
                <a:extLst>
                  <a:ext uri="{FF2B5EF4-FFF2-40B4-BE49-F238E27FC236}">
                    <a16:creationId xmlns:a16="http://schemas.microsoft.com/office/drawing/2014/main" id="{0856467B-A903-4236-929E-84AEF64BEB4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Přímá spojnice 53">
                <a:extLst>
                  <a:ext uri="{FF2B5EF4-FFF2-40B4-BE49-F238E27FC236}">
                    <a16:creationId xmlns:a16="http://schemas.microsoft.com/office/drawing/2014/main" id="{C70E06C9-8DAA-44B1-8F74-48D001267D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ovéPole 43">
              <a:extLst>
                <a:ext uri="{FF2B5EF4-FFF2-40B4-BE49-F238E27FC236}">
                  <a16:creationId xmlns:a16="http://schemas.microsoft.com/office/drawing/2014/main" id="{33A3DAD4-44B8-4B3A-BFA4-6E7736F8F4E7}"/>
                </a:ext>
              </a:extLst>
            </p:cNvPr>
            <p:cNvSpPr txBox="1"/>
            <p:nvPr/>
          </p:nvSpPr>
          <p:spPr>
            <a:xfrm>
              <a:off x="6097525" y="1296462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U</a:t>
              </a:r>
            </a:p>
          </p:txBody>
        </p:sp>
        <p:sp>
          <p:nvSpPr>
            <p:cNvPr id="45" name="TextovéPole 44">
              <a:extLst>
                <a:ext uri="{FF2B5EF4-FFF2-40B4-BE49-F238E27FC236}">
                  <a16:creationId xmlns:a16="http://schemas.microsoft.com/office/drawing/2014/main" id="{4FA1476F-DAEF-4721-A3E2-46597E1E201C}"/>
                </a:ext>
              </a:extLst>
            </p:cNvPr>
            <p:cNvSpPr txBox="1"/>
            <p:nvPr/>
          </p:nvSpPr>
          <p:spPr>
            <a:xfrm>
              <a:off x="7101747" y="1296462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  <p:sp>
          <p:nvSpPr>
            <p:cNvPr id="46" name="TextovéPole 45">
              <a:extLst>
                <a:ext uri="{FF2B5EF4-FFF2-40B4-BE49-F238E27FC236}">
                  <a16:creationId xmlns:a16="http://schemas.microsoft.com/office/drawing/2014/main" id="{09AD8184-E744-4208-BF5D-873CEF59FFD6}"/>
                </a:ext>
              </a:extLst>
            </p:cNvPr>
            <p:cNvSpPr txBox="1"/>
            <p:nvPr/>
          </p:nvSpPr>
          <p:spPr>
            <a:xfrm>
              <a:off x="6835960" y="1296462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47" name="TextovéPole 46">
              <a:extLst>
                <a:ext uri="{FF2B5EF4-FFF2-40B4-BE49-F238E27FC236}">
                  <a16:creationId xmlns:a16="http://schemas.microsoft.com/office/drawing/2014/main" id="{B35262A6-4192-4BB1-BCD1-30BE7FA4AE47}"/>
                </a:ext>
              </a:extLst>
            </p:cNvPr>
            <p:cNvSpPr txBox="1"/>
            <p:nvPr/>
          </p:nvSpPr>
          <p:spPr>
            <a:xfrm>
              <a:off x="6607632" y="1296462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48" name="TextovéPole 47">
              <a:extLst>
                <a:ext uri="{FF2B5EF4-FFF2-40B4-BE49-F238E27FC236}">
                  <a16:creationId xmlns:a16="http://schemas.microsoft.com/office/drawing/2014/main" id="{4A75ED11-B78C-4495-9A09-8D57B10B9699}"/>
                </a:ext>
              </a:extLst>
            </p:cNvPr>
            <p:cNvSpPr txBox="1"/>
            <p:nvPr/>
          </p:nvSpPr>
          <p:spPr>
            <a:xfrm>
              <a:off x="6361613" y="1296462"/>
              <a:ext cx="176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V</a:t>
              </a:r>
            </a:p>
          </p:txBody>
        </p:sp>
      </p:grpSp>
      <p:grpSp>
        <p:nvGrpSpPr>
          <p:cNvPr id="110" name="Skupina 109">
            <a:extLst>
              <a:ext uri="{FF2B5EF4-FFF2-40B4-BE49-F238E27FC236}">
                <a16:creationId xmlns:a16="http://schemas.microsoft.com/office/drawing/2014/main" id="{EEF7D2AF-7F9D-4EED-A203-1B5E9F8926DC}"/>
              </a:ext>
            </a:extLst>
          </p:cNvPr>
          <p:cNvGrpSpPr/>
          <p:nvPr/>
        </p:nvGrpSpPr>
        <p:grpSpPr>
          <a:xfrm>
            <a:off x="1674232" y="3978128"/>
            <a:ext cx="2328149" cy="2420724"/>
            <a:chOff x="2297049" y="3153154"/>
            <a:chExt cx="1454829" cy="1486260"/>
          </a:xfrm>
        </p:grpSpPr>
        <p:sp>
          <p:nvSpPr>
            <p:cNvPr id="65" name="TextovéPole 64">
              <a:extLst>
                <a:ext uri="{FF2B5EF4-FFF2-40B4-BE49-F238E27FC236}">
                  <a16:creationId xmlns:a16="http://schemas.microsoft.com/office/drawing/2014/main" id="{278D7277-9B81-499D-80C6-75A9D6276DC5}"/>
                </a:ext>
              </a:extLst>
            </p:cNvPr>
            <p:cNvSpPr txBox="1"/>
            <p:nvPr/>
          </p:nvSpPr>
          <p:spPr>
            <a:xfrm>
              <a:off x="2297049" y="3153154"/>
              <a:ext cx="297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U</a:t>
              </a:r>
            </a:p>
          </p:txBody>
        </p:sp>
        <p:sp>
          <p:nvSpPr>
            <p:cNvPr id="66" name="TextovéPole 65">
              <a:extLst>
                <a:ext uri="{FF2B5EF4-FFF2-40B4-BE49-F238E27FC236}">
                  <a16:creationId xmlns:a16="http://schemas.microsoft.com/office/drawing/2014/main" id="{5C2B8504-279D-445F-B8F2-62EADE39C547}"/>
                </a:ext>
              </a:extLst>
            </p:cNvPr>
            <p:cNvSpPr txBox="1"/>
            <p:nvPr/>
          </p:nvSpPr>
          <p:spPr>
            <a:xfrm>
              <a:off x="3453977" y="3153154"/>
              <a:ext cx="297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  <p:sp>
          <p:nvSpPr>
            <p:cNvPr id="67" name="TextovéPole 66">
              <a:extLst>
                <a:ext uri="{FF2B5EF4-FFF2-40B4-BE49-F238E27FC236}">
                  <a16:creationId xmlns:a16="http://schemas.microsoft.com/office/drawing/2014/main" id="{0546F613-8605-451B-B25D-D350FD49C472}"/>
                </a:ext>
              </a:extLst>
            </p:cNvPr>
            <p:cNvSpPr txBox="1"/>
            <p:nvPr/>
          </p:nvSpPr>
          <p:spPr>
            <a:xfrm>
              <a:off x="3171420" y="3153154"/>
              <a:ext cx="297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68" name="TextovéPole 67">
              <a:extLst>
                <a:ext uri="{FF2B5EF4-FFF2-40B4-BE49-F238E27FC236}">
                  <a16:creationId xmlns:a16="http://schemas.microsoft.com/office/drawing/2014/main" id="{2284621F-ECDA-45D2-8AA5-B2452C325F84}"/>
                </a:ext>
              </a:extLst>
            </p:cNvPr>
            <p:cNvSpPr txBox="1"/>
            <p:nvPr/>
          </p:nvSpPr>
          <p:spPr>
            <a:xfrm>
              <a:off x="2863994" y="3153154"/>
              <a:ext cx="297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69" name="TextovéPole 68">
              <a:extLst>
                <a:ext uri="{FF2B5EF4-FFF2-40B4-BE49-F238E27FC236}">
                  <a16:creationId xmlns:a16="http://schemas.microsoft.com/office/drawing/2014/main" id="{5465211C-7CFF-46A1-A808-934C0DC12EA5}"/>
                </a:ext>
              </a:extLst>
            </p:cNvPr>
            <p:cNvSpPr txBox="1"/>
            <p:nvPr/>
          </p:nvSpPr>
          <p:spPr>
            <a:xfrm>
              <a:off x="2572621" y="3153154"/>
              <a:ext cx="2979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V</a:t>
              </a:r>
            </a:p>
          </p:txBody>
        </p:sp>
        <p:grpSp>
          <p:nvGrpSpPr>
            <p:cNvPr id="104" name="Skupina 103">
              <a:extLst>
                <a:ext uri="{FF2B5EF4-FFF2-40B4-BE49-F238E27FC236}">
                  <a16:creationId xmlns:a16="http://schemas.microsoft.com/office/drawing/2014/main" id="{F6942FF3-1394-44A8-BA89-4060BC1D608D}"/>
                </a:ext>
              </a:extLst>
            </p:cNvPr>
            <p:cNvGrpSpPr/>
            <p:nvPr/>
          </p:nvGrpSpPr>
          <p:grpSpPr>
            <a:xfrm>
              <a:off x="2412731" y="3447813"/>
              <a:ext cx="1146186" cy="1191601"/>
              <a:chOff x="2412731" y="3447813"/>
              <a:chExt cx="1146186" cy="1191601"/>
            </a:xfrm>
          </p:grpSpPr>
          <p:grpSp>
            <p:nvGrpSpPr>
              <p:cNvPr id="64" name="Skupina 63">
                <a:extLst>
                  <a:ext uri="{FF2B5EF4-FFF2-40B4-BE49-F238E27FC236}">
                    <a16:creationId xmlns:a16="http://schemas.microsoft.com/office/drawing/2014/main" id="{C126E3F0-4F89-43D1-B2EB-D3BD4825851B}"/>
                  </a:ext>
                </a:extLst>
              </p:cNvPr>
              <p:cNvGrpSpPr/>
              <p:nvPr/>
            </p:nvGrpSpPr>
            <p:grpSpPr>
              <a:xfrm>
                <a:off x="2412731" y="3447813"/>
                <a:ext cx="1146186" cy="962941"/>
                <a:chOff x="3115734" y="7674887"/>
                <a:chExt cx="999339" cy="962941"/>
              </a:xfrm>
            </p:grpSpPr>
            <p:cxnSp>
              <p:nvCxnSpPr>
                <p:cNvPr id="71" name="Přímá spojnice 70">
                  <a:extLst>
                    <a:ext uri="{FF2B5EF4-FFF2-40B4-BE49-F238E27FC236}">
                      <a16:creationId xmlns:a16="http://schemas.microsoft.com/office/drawing/2014/main" id="{04EB68BA-7247-4A3A-8CC7-AA4BF34345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54103" y="7674887"/>
                  <a:ext cx="413558" cy="742645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Přímá spojnice 71">
                  <a:extLst>
                    <a:ext uri="{FF2B5EF4-FFF2-40B4-BE49-F238E27FC236}">
                      <a16:creationId xmlns:a16="http://schemas.microsoft.com/office/drawing/2014/main" id="{DE0D9767-BA2E-4A72-99E0-2584DDAC81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41035" y="7674887"/>
                  <a:ext cx="142044" cy="288242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Přímá spojnice 72">
                  <a:extLst>
                    <a:ext uri="{FF2B5EF4-FFF2-40B4-BE49-F238E27FC236}">
                      <a16:creationId xmlns:a16="http://schemas.microsoft.com/office/drawing/2014/main" id="{C7BC77DF-576A-4347-A126-6FCFBA8BBD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68306" y="7678843"/>
                  <a:ext cx="446767" cy="957881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Přímá spojnice 73">
                  <a:extLst>
                    <a:ext uri="{FF2B5EF4-FFF2-40B4-BE49-F238E27FC236}">
                      <a16:creationId xmlns:a16="http://schemas.microsoft.com/office/drawing/2014/main" id="{505875D4-2C04-4EEA-8167-EBBA9800C1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92266" y="7674887"/>
                  <a:ext cx="281125" cy="509359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Přímá spojnice 74">
                  <a:extLst>
                    <a:ext uri="{FF2B5EF4-FFF2-40B4-BE49-F238E27FC236}">
                      <a16:creationId xmlns:a16="http://schemas.microsoft.com/office/drawing/2014/main" id="{8388BFE4-FE95-4A98-BAD2-7E27980DF1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5734" y="7674887"/>
                  <a:ext cx="561653" cy="962941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Přímá spojnice 69">
                <a:extLst>
                  <a:ext uri="{FF2B5EF4-FFF2-40B4-BE49-F238E27FC236}">
                    <a16:creationId xmlns:a16="http://schemas.microsoft.com/office/drawing/2014/main" id="{7154FB47-6842-4D87-ABD3-53573B6E8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8034" y="4392154"/>
                <a:ext cx="1" cy="24726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Skupina 107">
            <a:extLst>
              <a:ext uri="{FF2B5EF4-FFF2-40B4-BE49-F238E27FC236}">
                <a16:creationId xmlns:a16="http://schemas.microsoft.com/office/drawing/2014/main" id="{8E71B7DB-759C-4208-8810-7DB935B868AF}"/>
              </a:ext>
            </a:extLst>
          </p:cNvPr>
          <p:cNvGrpSpPr/>
          <p:nvPr/>
        </p:nvGrpSpPr>
        <p:grpSpPr>
          <a:xfrm>
            <a:off x="5130778" y="3957737"/>
            <a:ext cx="2064810" cy="2441115"/>
            <a:chOff x="5978891" y="3153091"/>
            <a:chExt cx="1290272" cy="1498780"/>
          </a:xfrm>
        </p:grpSpPr>
        <p:sp>
          <p:nvSpPr>
            <p:cNvPr id="91" name="TextovéPole 90">
              <a:extLst>
                <a:ext uri="{FF2B5EF4-FFF2-40B4-BE49-F238E27FC236}">
                  <a16:creationId xmlns:a16="http://schemas.microsoft.com/office/drawing/2014/main" id="{E5474985-271D-4CFF-B191-BDD88D4A7A18}"/>
                </a:ext>
              </a:extLst>
            </p:cNvPr>
            <p:cNvSpPr txBox="1"/>
            <p:nvPr/>
          </p:nvSpPr>
          <p:spPr>
            <a:xfrm>
              <a:off x="5978891" y="3153091"/>
              <a:ext cx="16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U</a:t>
              </a:r>
            </a:p>
          </p:txBody>
        </p:sp>
        <p:sp>
          <p:nvSpPr>
            <p:cNvPr id="92" name="TextovéPole 91">
              <a:extLst>
                <a:ext uri="{FF2B5EF4-FFF2-40B4-BE49-F238E27FC236}">
                  <a16:creationId xmlns:a16="http://schemas.microsoft.com/office/drawing/2014/main" id="{ED7459E7-06BD-4EF3-9EBF-BBCB5B7EA901}"/>
                </a:ext>
              </a:extLst>
            </p:cNvPr>
            <p:cNvSpPr txBox="1"/>
            <p:nvPr/>
          </p:nvSpPr>
          <p:spPr>
            <a:xfrm>
              <a:off x="6537841" y="3153091"/>
              <a:ext cx="16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Z</a:t>
              </a:r>
            </a:p>
          </p:txBody>
        </p:sp>
        <p:sp>
          <p:nvSpPr>
            <p:cNvPr id="93" name="TextovéPole 92">
              <a:extLst>
                <a:ext uri="{FF2B5EF4-FFF2-40B4-BE49-F238E27FC236}">
                  <a16:creationId xmlns:a16="http://schemas.microsoft.com/office/drawing/2014/main" id="{324E9CD2-0302-419E-BA29-AADD72EFDE5B}"/>
                </a:ext>
              </a:extLst>
            </p:cNvPr>
            <p:cNvSpPr txBox="1"/>
            <p:nvPr/>
          </p:nvSpPr>
          <p:spPr>
            <a:xfrm>
              <a:off x="6797247" y="3153091"/>
              <a:ext cx="16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Y</a:t>
              </a:r>
            </a:p>
          </p:txBody>
        </p:sp>
        <p:sp>
          <p:nvSpPr>
            <p:cNvPr id="94" name="TextovéPole 93">
              <a:extLst>
                <a:ext uri="{FF2B5EF4-FFF2-40B4-BE49-F238E27FC236}">
                  <a16:creationId xmlns:a16="http://schemas.microsoft.com/office/drawing/2014/main" id="{ED9F4F02-FAA8-4EFD-9628-DE259BB0428B}"/>
                </a:ext>
              </a:extLst>
            </p:cNvPr>
            <p:cNvSpPr txBox="1"/>
            <p:nvPr/>
          </p:nvSpPr>
          <p:spPr>
            <a:xfrm>
              <a:off x="7108513" y="3153091"/>
              <a:ext cx="16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X</a:t>
              </a:r>
            </a:p>
          </p:txBody>
        </p:sp>
        <p:sp>
          <p:nvSpPr>
            <p:cNvPr id="95" name="TextovéPole 94">
              <a:extLst>
                <a:ext uri="{FF2B5EF4-FFF2-40B4-BE49-F238E27FC236}">
                  <a16:creationId xmlns:a16="http://schemas.microsoft.com/office/drawing/2014/main" id="{78502766-412D-4D07-A9DF-E8914E090384}"/>
                </a:ext>
              </a:extLst>
            </p:cNvPr>
            <p:cNvSpPr txBox="1"/>
            <p:nvPr/>
          </p:nvSpPr>
          <p:spPr>
            <a:xfrm>
              <a:off x="6251492" y="3153091"/>
              <a:ext cx="160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dirty="0"/>
                <a:t>V</a:t>
              </a:r>
            </a:p>
          </p:txBody>
        </p:sp>
        <p:grpSp>
          <p:nvGrpSpPr>
            <p:cNvPr id="102" name="Skupina 101">
              <a:extLst>
                <a:ext uri="{FF2B5EF4-FFF2-40B4-BE49-F238E27FC236}">
                  <a16:creationId xmlns:a16="http://schemas.microsoft.com/office/drawing/2014/main" id="{816F0F44-F595-47AE-B788-9F82790555C7}"/>
                </a:ext>
              </a:extLst>
            </p:cNvPr>
            <p:cNvGrpSpPr/>
            <p:nvPr/>
          </p:nvGrpSpPr>
          <p:grpSpPr>
            <a:xfrm>
              <a:off x="6097609" y="3447813"/>
              <a:ext cx="1140774" cy="1204058"/>
              <a:chOff x="6097609" y="3447813"/>
              <a:chExt cx="1140774" cy="1204058"/>
            </a:xfrm>
          </p:grpSpPr>
          <p:grpSp>
            <p:nvGrpSpPr>
              <p:cNvPr id="90" name="Skupina 89">
                <a:extLst>
                  <a:ext uri="{FF2B5EF4-FFF2-40B4-BE49-F238E27FC236}">
                    <a16:creationId xmlns:a16="http://schemas.microsoft.com/office/drawing/2014/main" id="{0E3B47C7-B140-4B77-A609-9ADC533C45C5}"/>
                  </a:ext>
                </a:extLst>
              </p:cNvPr>
              <p:cNvGrpSpPr/>
              <p:nvPr/>
            </p:nvGrpSpPr>
            <p:grpSpPr>
              <a:xfrm>
                <a:off x="6097609" y="3447813"/>
                <a:ext cx="1140774" cy="954152"/>
                <a:chOff x="3115734" y="7671785"/>
                <a:chExt cx="999339" cy="954152"/>
              </a:xfrm>
            </p:grpSpPr>
            <p:cxnSp>
              <p:nvCxnSpPr>
                <p:cNvPr id="97" name="Přímá spojnice 96">
                  <a:extLst>
                    <a:ext uri="{FF2B5EF4-FFF2-40B4-BE49-F238E27FC236}">
                      <a16:creationId xmlns:a16="http://schemas.microsoft.com/office/drawing/2014/main" id="{3EA1EC4E-1C4C-4E94-AFEA-F2DD7AE799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54103" y="7674887"/>
                  <a:ext cx="413558" cy="742645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Přímá spojnice 97">
                  <a:extLst>
                    <a:ext uri="{FF2B5EF4-FFF2-40B4-BE49-F238E27FC236}">
                      <a16:creationId xmlns:a16="http://schemas.microsoft.com/office/drawing/2014/main" id="{B2CC06AD-0FC3-48FA-8C0A-20C9CEBCE6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18349" y="7671785"/>
                  <a:ext cx="159476" cy="29530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Přímá spojnice 98">
                  <a:extLst>
                    <a:ext uri="{FF2B5EF4-FFF2-40B4-BE49-F238E27FC236}">
                      <a16:creationId xmlns:a16="http://schemas.microsoft.com/office/drawing/2014/main" id="{A4A3A34C-120C-41D0-B48E-DAF134E75F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70530" y="7678843"/>
                  <a:ext cx="444543" cy="943859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Přímá spojnice 99">
                  <a:extLst>
                    <a:ext uri="{FF2B5EF4-FFF2-40B4-BE49-F238E27FC236}">
                      <a16:creationId xmlns:a16="http://schemas.microsoft.com/office/drawing/2014/main" id="{51130691-AF86-49EA-80FF-9794FBD32D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92266" y="7674887"/>
                  <a:ext cx="281125" cy="509359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Přímá spojnice 100">
                  <a:extLst>
                    <a:ext uri="{FF2B5EF4-FFF2-40B4-BE49-F238E27FC236}">
                      <a16:creationId xmlns:a16="http://schemas.microsoft.com/office/drawing/2014/main" id="{83465BFF-31E5-4ADE-8926-DF720FD9EE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15734" y="7674887"/>
                  <a:ext cx="549370" cy="95105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6" name="Přímá spojnice 95">
                <a:extLst>
                  <a:ext uri="{FF2B5EF4-FFF2-40B4-BE49-F238E27FC236}">
                    <a16:creationId xmlns:a16="http://schemas.microsoft.com/office/drawing/2014/main" id="{D38102FB-1063-4098-82FB-41A0941D2E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20936" y="4392091"/>
                <a:ext cx="6193" cy="259780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816A6D9-DFED-41EC-B9F1-59AC1AF3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9326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3D398960-79AC-45D4-97E4-B638B26701FD}"/>
              </a:ext>
            </a:extLst>
          </p:cNvPr>
          <p:cNvGrpSpPr/>
          <p:nvPr/>
        </p:nvGrpSpPr>
        <p:grpSpPr>
          <a:xfrm>
            <a:off x="83334" y="212254"/>
            <a:ext cx="7765503" cy="6581606"/>
            <a:chOff x="83334" y="212254"/>
            <a:chExt cx="7765503" cy="6581606"/>
          </a:xfrm>
        </p:grpSpPr>
        <p:grpSp>
          <p:nvGrpSpPr>
            <p:cNvPr id="105" name="Skupina 104">
              <a:extLst>
                <a:ext uri="{FF2B5EF4-FFF2-40B4-BE49-F238E27FC236}">
                  <a16:creationId xmlns:a16="http://schemas.microsoft.com/office/drawing/2014/main" id="{72A3C8FE-6CF1-4A0A-BD33-7D2AFA71F54E}"/>
                </a:ext>
              </a:extLst>
            </p:cNvPr>
            <p:cNvGrpSpPr/>
            <p:nvPr/>
          </p:nvGrpSpPr>
          <p:grpSpPr>
            <a:xfrm>
              <a:off x="1974674" y="777626"/>
              <a:ext cx="1840551" cy="2455763"/>
              <a:chOff x="2370137" y="1285125"/>
              <a:chExt cx="1150136" cy="1507773"/>
            </a:xfrm>
          </p:grpSpPr>
          <p:grpSp>
            <p:nvGrpSpPr>
              <p:cNvPr id="23" name="Skupina 22">
                <a:extLst>
                  <a:ext uri="{FF2B5EF4-FFF2-40B4-BE49-F238E27FC236}">
                    <a16:creationId xmlns:a16="http://schemas.microsoft.com/office/drawing/2014/main" id="{466459D1-6789-409C-A521-4E428AE19E1F}"/>
                  </a:ext>
                </a:extLst>
              </p:cNvPr>
              <p:cNvGrpSpPr/>
              <p:nvPr/>
            </p:nvGrpSpPr>
            <p:grpSpPr>
              <a:xfrm>
                <a:off x="2458161" y="1579050"/>
                <a:ext cx="1002869" cy="1213848"/>
                <a:chOff x="1371339" y="6435032"/>
                <a:chExt cx="915212" cy="1213848"/>
              </a:xfrm>
            </p:grpSpPr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56567DA3-A058-440F-B857-66643A1199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6551" y="6435032"/>
                  <a:ext cx="0" cy="5116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F5908160-50F4-4B51-82BF-BFBA5083DF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8509" y="6435032"/>
                  <a:ext cx="0" cy="30429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D76A472D-4B34-4F7D-A520-392942116C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2694" y="6435032"/>
                  <a:ext cx="0" cy="296847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73B4A358-E4CE-43C7-B4A8-12BD9DD551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7140" y="6440494"/>
                  <a:ext cx="0" cy="72425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299B463F-AB77-479B-87C6-E119306D46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13908" y="6731875"/>
                  <a:ext cx="274488" cy="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A279BFEF-08F7-46F8-A59E-F2CBCC8F9F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188" y="6739330"/>
                  <a:ext cx="0" cy="210385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EDC58C69-3C26-4AE5-9662-DF7194EB22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188" y="6946680"/>
                  <a:ext cx="303958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>
                  <a:extLst>
                    <a:ext uri="{FF2B5EF4-FFF2-40B4-BE49-F238E27FC236}">
                      <a16:creationId xmlns:a16="http://schemas.microsoft.com/office/drawing/2014/main" id="{0D1DB7CF-6E74-47BB-8307-3A813799F7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4378" y="7164071"/>
                  <a:ext cx="519255" cy="290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>
                  <a:extLst>
                    <a:ext uri="{FF2B5EF4-FFF2-40B4-BE49-F238E27FC236}">
                      <a16:creationId xmlns:a16="http://schemas.microsoft.com/office/drawing/2014/main" id="{4ABBD247-FCA5-4A3D-9D64-05C1684F6F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7852" y="6943646"/>
                  <a:ext cx="1" cy="2235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>
                  <a:extLst>
                    <a:ext uri="{FF2B5EF4-FFF2-40B4-BE49-F238E27FC236}">
                      <a16:creationId xmlns:a16="http://schemas.microsoft.com/office/drawing/2014/main" id="{C87B540E-97F1-405B-9B79-6FE69DDC67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7629" y="7173780"/>
                  <a:ext cx="0" cy="23755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Přímá spojnice 38">
                  <a:extLst>
                    <a:ext uri="{FF2B5EF4-FFF2-40B4-BE49-F238E27FC236}">
                      <a16:creationId xmlns:a16="http://schemas.microsoft.com/office/drawing/2014/main" id="{89CB8197-E0B6-4A20-AA42-34C89C36F0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8958" y="6440494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E2AB997D-2D19-4A31-9572-8414473F66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1339" y="7401620"/>
                  <a:ext cx="535872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81697DD0-692C-47ED-B7B0-CF57C3687F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794" y="7401620"/>
                  <a:ext cx="1" cy="24726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F502AAB4-9451-46ED-BCD2-A63FE7AFB158}"/>
                  </a:ext>
                </a:extLst>
              </p:cNvPr>
              <p:cNvSpPr txBox="1"/>
              <p:nvPr/>
            </p:nvSpPr>
            <p:spPr>
              <a:xfrm>
                <a:off x="2370137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36CEB86B-37AA-4D20-BAF5-E6D0FDC64C36}"/>
                  </a:ext>
                </a:extLst>
              </p:cNvPr>
              <p:cNvSpPr txBox="1"/>
              <p:nvPr/>
            </p:nvSpPr>
            <p:spPr>
              <a:xfrm>
                <a:off x="3344236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Z</a:t>
                </a:r>
              </a:p>
            </p:txBody>
          </p:sp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FAF1C12E-CB8B-47A1-8518-E63FE93901F7}"/>
                  </a:ext>
                </a:extLst>
              </p:cNvPr>
              <p:cNvSpPr txBox="1"/>
              <p:nvPr/>
            </p:nvSpPr>
            <p:spPr>
              <a:xfrm>
                <a:off x="3078450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27" name="TextovéPole 26">
                <a:extLst>
                  <a:ext uri="{FF2B5EF4-FFF2-40B4-BE49-F238E27FC236}">
                    <a16:creationId xmlns:a16="http://schemas.microsoft.com/office/drawing/2014/main" id="{B2B594BE-651C-47C8-9CFD-B15D4B3A1C13}"/>
                  </a:ext>
                </a:extLst>
              </p:cNvPr>
              <p:cNvSpPr txBox="1"/>
              <p:nvPr/>
            </p:nvSpPr>
            <p:spPr>
              <a:xfrm>
                <a:off x="2831526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AAAEFDE7-0026-49E8-A08B-4E52C4E001E0}"/>
                  </a:ext>
                </a:extLst>
              </p:cNvPr>
              <p:cNvSpPr txBox="1"/>
              <p:nvPr/>
            </p:nvSpPr>
            <p:spPr>
              <a:xfrm>
                <a:off x="2604101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</p:grpSp>
        <p:grpSp>
          <p:nvGrpSpPr>
            <p:cNvPr id="107" name="Skupina 106">
              <a:extLst>
                <a:ext uri="{FF2B5EF4-FFF2-40B4-BE49-F238E27FC236}">
                  <a16:creationId xmlns:a16="http://schemas.microsoft.com/office/drawing/2014/main" id="{ADDFEEB2-E237-4EEC-9175-A2331824B2D6}"/>
                </a:ext>
              </a:extLst>
            </p:cNvPr>
            <p:cNvGrpSpPr/>
            <p:nvPr/>
          </p:nvGrpSpPr>
          <p:grpSpPr>
            <a:xfrm>
              <a:off x="5494120" y="754341"/>
              <a:ext cx="1888757" cy="2429505"/>
              <a:chOff x="6097525" y="1296462"/>
              <a:chExt cx="1180259" cy="1491651"/>
            </a:xfrm>
          </p:grpSpPr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274871AD-EF39-47D0-9F11-D2F7A9A7BF77}"/>
                  </a:ext>
                </a:extLst>
              </p:cNvPr>
              <p:cNvGrpSpPr/>
              <p:nvPr/>
            </p:nvGrpSpPr>
            <p:grpSpPr>
              <a:xfrm>
                <a:off x="6204849" y="1579050"/>
                <a:ext cx="1032080" cy="1209063"/>
                <a:chOff x="4022680" y="6393593"/>
                <a:chExt cx="941870" cy="1209063"/>
              </a:xfrm>
            </p:grpSpPr>
            <p:grpSp>
              <p:nvGrpSpPr>
                <p:cNvPr id="49" name="Skupina 48">
                  <a:extLst>
                    <a:ext uri="{FF2B5EF4-FFF2-40B4-BE49-F238E27FC236}">
                      <a16:creationId xmlns:a16="http://schemas.microsoft.com/office/drawing/2014/main" id="{05DD5C57-B381-4D32-9DAD-3B280574EE46}"/>
                    </a:ext>
                  </a:extLst>
                </p:cNvPr>
                <p:cNvGrpSpPr/>
                <p:nvPr/>
              </p:nvGrpSpPr>
              <p:grpSpPr>
                <a:xfrm>
                  <a:off x="4022680" y="6397167"/>
                  <a:ext cx="941870" cy="1205489"/>
                  <a:chOff x="1370511" y="6434096"/>
                  <a:chExt cx="941870" cy="1205489"/>
                </a:xfrm>
              </p:grpSpPr>
              <p:cxnSp>
                <p:nvCxnSpPr>
                  <p:cNvPr id="55" name="Přímá spojnice 54">
                    <a:extLst>
                      <a:ext uri="{FF2B5EF4-FFF2-40B4-BE49-F238E27FC236}">
                        <a16:creationId xmlns:a16="http://schemas.microsoft.com/office/drawing/2014/main" id="{883F833D-23E5-430A-9C7F-0A28004F29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2381" y="6437834"/>
                    <a:ext cx="0" cy="304298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Přímá spojnice 55">
                    <a:extLst>
                      <a:ext uri="{FF2B5EF4-FFF2-40B4-BE49-F238E27FC236}">
                        <a16:creationId xmlns:a16="http://schemas.microsoft.com/office/drawing/2014/main" id="{0593A0F1-51AD-4105-AC3B-534CFD734E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46566" y="6437834"/>
                    <a:ext cx="0" cy="296847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Přímá spojnice 56">
                    <a:extLst>
                      <a:ext uri="{FF2B5EF4-FFF2-40B4-BE49-F238E27FC236}">
                        <a16:creationId xmlns:a16="http://schemas.microsoft.com/office/drawing/2014/main" id="{B33042A1-8F9B-49E6-A683-CB90598B9E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37780" y="6734677"/>
                    <a:ext cx="274488" cy="4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Přímá spojnice 57">
                    <a:extLst>
                      <a:ext uri="{FF2B5EF4-FFF2-40B4-BE49-F238E27FC236}">
                        <a16:creationId xmlns:a16="http://schemas.microsoft.com/office/drawing/2014/main" id="{79A83DA2-E1FC-4268-9D6E-98CF74890C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05060" y="6742132"/>
                    <a:ext cx="0" cy="198805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Přímá spojnice 58">
                    <a:extLst>
                      <a:ext uri="{FF2B5EF4-FFF2-40B4-BE49-F238E27FC236}">
                        <a16:creationId xmlns:a16="http://schemas.microsoft.com/office/drawing/2014/main" id="{BA1DD83B-7544-4E9A-9414-D468E6132C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54" y="7161700"/>
                    <a:ext cx="0" cy="2472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Přímá spojnice 59">
                    <a:extLst>
                      <a:ext uri="{FF2B5EF4-FFF2-40B4-BE49-F238E27FC236}">
                        <a16:creationId xmlns:a16="http://schemas.microsoft.com/office/drawing/2014/main" id="{945FD59F-1FD0-4D02-9BB1-CF0493CA29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0511" y="6434096"/>
                    <a:ext cx="7636" cy="970836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Přímá spojnice 60">
                    <a:extLst>
                      <a:ext uri="{FF2B5EF4-FFF2-40B4-BE49-F238E27FC236}">
                        <a16:creationId xmlns:a16="http://schemas.microsoft.com/office/drawing/2014/main" id="{2AF75FA3-E379-4224-9626-55FC7D3A11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4244" y="7404932"/>
                    <a:ext cx="473914" cy="4027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Přímá spojnice 61">
                    <a:extLst>
                      <a:ext uri="{FF2B5EF4-FFF2-40B4-BE49-F238E27FC236}">
                        <a16:creationId xmlns:a16="http://schemas.microsoft.com/office/drawing/2014/main" id="{C67D5BBD-DF0A-4C4E-AD41-01967E8539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28002" y="7402035"/>
                    <a:ext cx="0" cy="23755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0" name="Přímá spojnice 49">
                  <a:extLst>
                    <a:ext uri="{FF2B5EF4-FFF2-40B4-BE49-F238E27FC236}">
                      <a16:creationId xmlns:a16="http://schemas.microsoft.com/office/drawing/2014/main" id="{6634EF61-3140-4611-950C-31863B32B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0661" y="6393593"/>
                  <a:ext cx="0" cy="72425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50">
                  <a:extLst>
                    <a:ext uri="{FF2B5EF4-FFF2-40B4-BE49-F238E27FC236}">
                      <a16:creationId xmlns:a16="http://schemas.microsoft.com/office/drawing/2014/main" id="{F06A0990-088B-4019-BCA1-373E7D29D6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78128" y="7123300"/>
                  <a:ext cx="420607" cy="36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Přímá spojnice 51">
                  <a:extLst>
                    <a:ext uri="{FF2B5EF4-FFF2-40B4-BE49-F238E27FC236}">
                      <a16:creationId xmlns:a16="http://schemas.microsoft.com/office/drawing/2014/main" id="{A2CC4DDD-7FA7-4048-A82C-888100442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0038" y="6395394"/>
                  <a:ext cx="0" cy="5116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52">
                  <a:extLst>
                    <a:ext uri="{FF2B5EF4-FFF2-40B4-BE49-F238E27FC236}">
                      <a16:creationId xmlns:a16="http://schemas.microsoft.com/office/drawing/2014/main" id="{0856467B-A903-4236-929E-84AEF64BEB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498" y="6907042"/>
                  <a:ext cx="345731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Přímá spojnice 53">
                  <a:extLst>
                    <a:ext uri="{FF2B5EF4-FFF2-40B4-BE49-F238E27FC236}">
                      <a16:creationId xmlns:a16="http://schemas.microsoft.com/office/drawing/2014/main" id="{C70E06C9-8DAA-44B1-8F74-48D001267D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735" y="6901223"/>
                  <a:ext cx="1" cy="2235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TextovéPole 43">
                <a:extLst>
                  <a:ext uri="{FF2B5EF4-FFF2-40B4-BE49-F238E27FC236}">
                    <a16:creationId xmlns:a16="http://schemas.microsoft.com/office/drawing/2014/main" id="{33A3DAD4-44B8-4B3A-BFA4-6E7736F8F4E7}"/>
                  </a:ext>
                </a:extLst>
              </p:cNvPr>
              <p:cNvSpPr txBox="1"/>
              <p:nvPr/>
            </p:nvSpPr>
            <p:spPr>
              <a:xfrm>
                <a:off x="6097525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45" name="TextovéPole 44">
                <a:extLst>
                  <a:ext uri="{FF2B5EF4-FFF2-40B4-BE49-F238E27FC236}">
                    <a16:creationId xmlns:a16="http://schemas.microsoft.com/office/drawing/2014/main" id="{4FA1476F-DAEF-4721-A3E2-46597E1E201C}"/>
                  </a:ext>
                </a:extLst>
              </p:cNvPr>
              <p:cNvSpPr txBox="1"/>
              <p:nvPr/>
            </p:nvSpPr>
            <p:spPr>
              <a:xfrm>
                <a:off x="7101747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Z</a:t>
                </a:r>
              </a:p>
            </p:txBody>
          </p:sp>
          <p:sp>
            <p:nvSpPr>
              <p:cNvPr id="46" name="TextovéPole 45">
                <a:extLst>
                  <a:ext uri="{FF2B5EF4-FFF2-40B4-BE49-F238E27FC236}">
                    <a16:creationId xmlns:a16="http://schemas.microsoft.com/office/drawing/2014/main" id="{09AD8184-E744-4208-BF5D-873CEF59FFD6}"/>
                  </a:ext>
                </a:extLst>
              </p:cNvPr>
              <p:cNvSpPr txBox="1"/>
              <p:nvPr/>
            </p:nvSpPr>
            <p:spPr>
              <a:xfrm>
                <a:off x="6835960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47" name="TextovéPole 46">
                <a:extLst>
                  <a:ext uri="{FF2B5EF4-FFF2-40B4-BE49-F238E27FC236}">
                    <a16:creationId xmlns:a16="http://schemas.microsoft.com/office/drawing/2014/main" id="{B35262A6-4192-4BB1-BCD1-30BE7FA4AE47}"/>
                  </a:ext>
                </a:extLst>
              </p:cNvPr>
              <p:cNvSpPr txBox="1"/>
              <p:nvPr/>
            </p:nvSpPr>
            <p:spPr>
              <a:xfrm>
                <a:off x="6607632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48" name="TextovéPole 47">
                <a:extLst>
                  <a:ext uri="{FF2B5EF4-FFF2-40B4-BE49-F238E27FC236}">
                    <a16:creationId xmlns:a16="http://schemas.microsoft.com/office/drawing/2014/main" id="{4A75ED11-B78C-4495-9A09-8D57B10B9699}"/>
                  </a:ext>
                </a:extLst>
              </p:cNvPr>
              <p:cNvSpPr txBox="1"/>
              <p:nvPr/>
            </p:nvSpPr>
            <p:spPr>
              <a:xfrm>
                <a:off x="6361613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</p:grpSp>
        <p:grpSp>
          <p:nvGrpSpPr>
            <p:cNvPr id="110" name="Skupina 109">
              <a:extLst>
                <a:ext uri="{FF2B5EF4-FFF2-40B4-BE49-F238E27FC236}">
                  <a16:creationId xmlns:a16="http://schemas.microsoft.com/office/drawing/2014/main" id="{EEF7D2AF-7F9D-4EED-A203-1B5E9F8926DC}"/>
                </a:ext>
              </a:extLst>
            </p:cNvPr>
            <p:cNvGrpSpPr/>
            <p:nvPr/>
          </p:nvGrpSpPr>
          <p:grpSpPr>
            <a:xfrm>
              <a:off x="1674232" y="3978128"/>
              <a:ext cx="2328149" cy="2420724"/>
              <a:chOff x="2297049" y="3153154"/>
              <a:chExt cx="1454829" cy="1486260"/>
            </a:xfrm>
          </p:grpSpPr>
          <p:sp>
            <p:nvSpPr>
              <p:cNvPr id="65" name="TextovéPole 64">
                <a:extLst>
                  <a:ext uri="{FF2B5EF4-FFF2-40B4-BE49-F238E27FC236}">
                    <a16:creationId xmlns:a16="http://schemas.microsoft.com/office/drawing/2014/main" id="{278D7277-9B81-499D-80C6-75A9D6276DC5}"/>
                  </a:ext>
                </a:extLst>
              </p:cNvPr>
              <p:cNvSpPr txBox="1"/>
              <p:nvPr/>
            </p:nvSpPr>
            <p:spPr>
              <a:xfrm>
                <a:off x="2297049" y="3153154"/>
                <a:ext cx="297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66" name="TextovéPole 65">
                <a:extLst>
                  <a:ext uri="{FF2B5EF4-FFF2-40B4-BE49-F238E27FC236}">
                    <a16:creationId xmlns:a16="http://schemas.microsoft.com/office/drawing/2014/main" id="{5C2B8504-279D-445F-B8F2-62EADE39C547}"/>
                  </a:ext>
                </a:extLst>
              </p:cNvPr>
              <p:cNvSpPr txBox="1"/>
              <p:nvPr/>
            </p:nvSpPr>
            <p:spPr>
              <a:xfrm>
                <a:off x="3453977" y="3153154"/>
                <a:ext cx="297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Z</a:t>
                </a:r>
              </a:p>
            </p:txBody>
          </p:sp>
          <p:sp>
            <p:nvSpPr>
              <p:cNvPr id="67" name="TextovéPole 66">
                <a:extLst>
                  <a:ext uri="{FF2B5EF4-FFF2-40B4-BE49-F238E27FC236}">
                    <a16:creationId xmlns:a16="http://schemas.microsoft.com/office/drawing/2014/main" id="{0546F613-8605-451B-B25D-D350FD49C472}"/>
                  </a:ext>
                </a:extLst>
              </p:cNvPr>
              <p:cNvSpPr txBox="1"/>
              <p:nvPr/>
            </p:nvSpPr>
            <p:spPr>
              <a:xfrm>
                <a:off x="3171420" y="3153154"/>
                <a:ext cx="297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68" name="TextovéPole 67">
                <a:extLst>
                  <a:ext uri="{FF2B5EF4-FFF2-40B4-BE49-F238E27FC236}">
                    <a16:creationId xmlns:a16="http://schemas.microsoft.com/office/drawing/2014/main" id="{2284621F-ECDA-45D2-8AA5-B2452C325F84}"/>
                  </a:ext>
                </a:extLst>
              </p:cNvPr>
              <p:cNvSpPr txBox="1"/>
              <p:nvPr/>
            </p:nvSpPr>
            <p:spPr>
              <a:xfrm>
                <a:off x="2863994" y="3153154"/>
                <a:ext cx="297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69" name="TextovéPole 68">
                <a:extLst>
                  <a:ext uri="{FF2B5EF4-FFF2-40B4-BE49-F238E27FC236}">
                    <a16:creationId xmlns:a16="http://schemas.microsoft.com/office/drawing/2014/main" id="{5465211C-7CFF-46A1-A808-934C0DC12EA5}"/>
                  </a:ext>
                </a:extLst>
              </p:cNvPr>
              <p:cNvSpPr txBox="1"/>
              <p:nvPr/>
            </p:nvSpPr>
            <p:spPr>
              <a:xfrm>
                <a:off x="2572621" y="3153154"/>
                <a:ext cx="297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  <p:grpSp>
            <p:nvGrpSpPr>
              <p:cNvPr id="104" name="Skupina 103">
                <a:extLst>
                  <a:ext uri="{FF2B5EF4-FFF2-40B4-BE49-F238E27FC236}">
                    <a16:creationId xmlns:a16="http://schemas.microsoft.com/office/drawing/2014/main" id="{F6942FF3-1394-44A8-BA89-4060BC1D608D}"/>
                  </a:ext>
                </a:extLst>
              </p:cNvPr>
              <p:cNvGrpSpPr/>
              <p:nvPr/>
            </p:nvGrpSpPr>
            <p:grpSpPr>
              <a:xfrm>
                <a:off x="2412731" y="3447813"/>
                <a:ext cx="1146186" cy="1191601"/>
                <a:chOff x="2412731" y="3447813"/>
                <a:chExt cx="1146186" cy="1191601"/>
              </a:xfrm>
            </p:grpSpPr>
            <p:grpSp>
              <p:nvGrpSpPr>
                <p:cNvPr id="64" name="Skupina 63">
                  <a:extLst>
                    <a:ext uri="{FF2B5EF4-FFF2-40B4-BE49-F238E27FC236}">
                      <a16:creationId xmlns:a16="http://schemas.microsoft.com/office/drawing/2014/main" id="{C126E3F0-4F89-43D1-B2EB-D3BD4825851B}"/>
                    </a:ext>
                  </a:extLst>
                </p:cNvPr>
                <p:cNvGrpSpPr/>
                <p:nvPr/>
              </p:nvGrpSpPr>
              <p:grpSpPr>
                <a:xfrm>
                  <a:off x="2412731" y="3447813"/>
                  <a:ext cx="1146186" cy="962941"/>
                  <a:chOff x="3115734" y="7674887"/>
                  <a:chExt cx="999339" cy="962941"/>
                </a:xfrm>
              </p:grpSpPr>
              <p:cxnSp>
                <p:nvCxnSpPr>
                  <p:cNvPr id="71" name="Přímá spojnice 70">
                    <a:extLst>
                      <a:ext uri="{FF2B5EF4-FFF2-40B4-BE49-F238E27FC236}">
                        <a16:creationId xmlns:a16="http://schemas.microsoft.com/office/drawing/2014/main" id="{04EB68BA-7247-4A3A-8CC7-AA4BF34345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54103" y="7674887"/>
                    <a:ext cx="413558" cy="742645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Přímá spojnice 71">
                    <a:extLst>
                      <a:ext uri="{FF2B5EF4-FFF2-40B4-BE49-F238E27FC236}">
                        <a16:creationId xmlns:a16="http://schemas.microsoft.com/office/drawing/2014/main" id="{DE0D9767-BA2E-4A72-99E0-2584DDAC81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41035" y="7674887"/>
                    <a:ext cx="142044" cy="288242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Přímá spojnice 72">
                    <a:extLst>
                      <a:ext uri="{FF2B5EF4-FFF2-40B4-BE49-F238E27FC236}">
                        <a16:creationId xmlns:a16="http://schemas.microsoft.com/office/drawing/2014/main" id="{C7BC77DF-576A-4347-A126-6FCFBA8BBD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68306" y="7678843"/>
                    <a:ext cx="446767" cy="957881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Přímá spojnice 73">
                    <a:extLst>
                      <a:ext uri="{FF2B5EF4-FFF2-40B4-BE49-F238E27FC236}">
                        <a16:creationId xmlns:a16="http://schemas.microsoft.com/office/drawing/2014/main" id="{505875D4-2C04-4EEA-8167-EBBA9800C1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92266" y="7674887"/>
                    <a:ext cx="281125" cy="5093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Přímá spojnice 74">
                    <a:extLst>
                      <a:ext uri="{FF2B5EF4-FFF2-40B4-BE49-F238E27FC236}">
                        <a16:creationId xmlns:a16="http://schemas.microsoft.com/office/drawing/2014/main" id="{8388BFE4-FE95-4A98-BAD2-7E27980DF1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5734" y="7674887"/>
                    <a:ext cx="561653" cy="962941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0" name="Přímá spojnice 69">
                  <a:extLst>
                    <a:ext uri="{FF2B5EF4-FFF2-40B4-BE49-F238E27FC236}">
                      <a16:creationId xmlns:a16="http://schemas.microsoft.com/office/drawing/2014/main" id="{7154FB47-6842-4D87-ABD3-53573B6E89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8034" y="4392154"/>
                  <a:ext cx="1" cy="24726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8" name="Skupina 107">
              <a:extLst>
                <a:ext uri="{FF2B5EF4-FFF2-40B4-BE49-F238E27FC236}">
                  <a16:creationId xmlns:a16="http://schemas.microsoft.com/office/drawing/2014/main" id="{8E71B7DB-759C-4208-8810-7DB935B868AF}"/>
                </a:ext>
              </a:extLst>
            </p:cNvPr>
            <p:cNvGrpSpPr/>
            <p:nvPr/>
          </p:nvGrpSpPr>
          <p:grpSpPr>
            <a:xfrm>
              <a:off x="5130778" y="3957737"/>
              <a:ext cx="2064810" cy="2441115"/>
              <a:chOff x="5978891" y="3153091"/>
              <a:chExt cx="1290272" cy="1498780"/>
            </a:xfrm>
          </p:grpSpPr>
          <p:sp>
            <p:nvSpPr>
              <p:cNvPr id="91" name="TextovéPole 90">
                <a:extLst>
                  <a:ext uri="{FF2B5EF4-FFF2-40B4-BE49-F238E27FC236}">
                    <a16:creationId xmlns:a16="http://schemas.microsoft.com/office/drawing/2014/main" id="{E5474985-271D-4CFF-B191-BDD88D4A7A18}"/>
                  </a:ext>
                </a:extLst>
              </p:cNvPr>
              <p:cNvSpPr txBox="1"/>
              <p:nvPr/>
            </p:nvSpPr>
            <p:spPr>
              <a:xfrm>
                <a:off x="5978891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92" name="TextovéPole 91">
                <a:extLst>
                  <a:ext uri="{FF2B5EF4-FFF2-40B4-BE49-F238E27FC236}">
                    <a16:creationId xmlns:a16="http://schemas.microsoft.com/office/drawing/2014/main" id="{ED7459E7-06BD-4EF3-9EBF-BBCB5B7EA901}"/>
                  </a:ext>
                </a:extLst>
              </p:cNvPr>
              <p:cNvSpPr txBox="1"/>
              <p:nvPr/>
            </p:nvSpPr>
            <p:spPr>
              <a:xfrm>
                <a:off x="6537841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Z</a:t>
                </a:r>
              </a:p>
            </p:txBody>
          </p:sp>
          <p:sp>
            <p:nvSpPr>
              <p:cNvPr id="93" name="TextovéPole 92">
                <a:extLst>
                  <a:ext uri="{FF2B5EF4-FFF2-40B4-BE49-F238E27FC236}">
                    <a16:creationId xmlns:a16="http://schemas.microsoft.com/office/drawing/2014/main" id="{324E9CD2-0302-419E-BA29-AADD72EFDE5B}"/>
                  </a:ext>
                </a:extLst>
              </p:cNvPr>
              <p:cNvSpPr txBox="1"/>
              <p:nvPr/>
            </p:nvSpPr>
            <p:spPr>
              <a:xfrm>
                <a:off x="6797247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94" name="TextovéPole 93">
                <a:extLst>
                  <a:ext uri="{FF2B5EF4-FFF2-40B4-BE49-F238E27FC236}">
                    <a16:creationId xmlns:a16="http://schemas.microsoft.com/office/drawing/2014/main" id="{ED9F4F02-FAA8-4EFD-9628-DE259BB0428B}"/>
                  </a:ext>
                </a:extLst>
              </p:cNvPr>
              <p:cNvSpPr txBox="1"/>
              <p:nvPr/>
            </p:nvSpPr>
            <p:spPr>
              <a:xfrm>
                <a:off x="7108513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95" name="TextovéPole 94">
                <a:extLst>
                  <a:ext uri="{FF2B5EF4-FFF2-40B4-BE49-F238E27FC236}">
                    <a16:creationId xmlns:a16="http://schemas.microsoft.com/office/drawing/2014/main" id="{78502766-412D-4D07-A9DF-E8914E090384}"/>
                  </a:ext>
                </a:extLst>
              </p:cNvPr>
              <p:cNvSpPr txBox="1"/>
              <p:nvPr/>
            </p:nvSpPr>
            <p:spPr>
              <a:xfrm>
                <a:off x="6251492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  <p:grpSp>
            <p:nvGrpSpPr>
              <p:cNvPr id="102" name="Skupina 101">
                <a:extLst>
                  <a:ext uri="{FF2B5EF4-FFF2-40B4-BE49-F238E27FC236}">
                    <a16:creationId xmlns:a16="http://schemas.microsoft.com/office/drawing/2014/main" id="{816F0F44-F595-47AE-B788-9F82790555C7}"/>
                  </a:ext>
                </a:extLst>
              </p:cNvPr>
              <p:cNvGrpSpPr/>
              <p:nvPr/>
            </p:nvGrpSpPr>
            <p:grpSpPr>
              <a:xfrm>
                <a:off x="6097609" y="3447813"/>
                <a:ext cx="1140774" cy="1204058"/>
                <a:chOff x="6097609" y="3447813"/>
                <a:chExt cx="1140774" cy="1204058"/>
              </a:xfrm>
            </p:grpSpPr>
            <p:grpSp>
              <p:nvGrpSpPr>
                <p:cNvPr id="90" name="Skupina 89">
                  <a:extLst>
                    <a:ext uri="{FF2B5EF4-FFF2-40B4-BE49-F238E27FC236}">
                      <a16:creationId xmlns:a16="http://schemas.microsoft.com/office/drawing/2014/main" id="{0E3B47C7-B140-4B77-A609-9ADC533C45C5}"/>
                    </a:ext>
                  </a:extLst>
                </p:cNvPr>
                <p:cNvGrpSpPr/>
                <p:nvPr/>
              </p:nvGrpSpPr>
              <p:grpSpPr>
                <a:xfrm>
                  <a:off x="6097609" y="3447813"/>
                  <a:ext cx="1140774" cy="954152"/>
                  <a:chOff x="3115734" y="7671785"/>
                  <a:chExt cx="999339" cy="954152"/>
                </a:xfrm>
              </p:grpSpPr>
              <p:cxnSp>
                <p:nvCxnSpPr>
                  <p:cNvPr id="97" name="Přímá spojnice 96">
                    <a:extLst>
                      <a:ext uri="{FF2B5EF4-FFF2-40B4-BE49-F238E27FC236}">
                        <a16:creationId xmlns:a16="http://schemas.microsoft.com/office/drawing/2014/main" id="{3EA1EC4E-1C4C-4E94-AFEA-F2DD7AE799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54103" y="7674887"/>
                    <a:ext cx="413558" cy="742645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Přímá spojnice 97">
                    <a:extLst>
                      <a:ext uri="{FF2B5EF4-FFF2-40B4-BE49-F238E27FC236}">
                        <a16:creationId xmlns:a16="http://schemas.microsoft.com/office/drawing/2014/main" id="{B2CC06AD-0FC3-48FA-8C0A-20C9CEBCE6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18349" y="7671785"/>
                    <a:ext cx="159476" cy="29530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Přímá spojnice 98">
                    <a:extLst>
                      <a:ext uri="{FF2B5EF4-FFF2-40B4-BE49-F238E27FC236}">
                        <a16:creationId xmlns:a16="http://schemas.microsoft.com/office/drawing/2014/main" id="{A4A3A34C-120C-41D0-B48E-DAF134E75F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70530" y="7678843"/>
                    <a:ext cx="444543" cy="9438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Přímá spojnice 99">
                    <a:extLst>
                      <a:ext uri="{FF2B5EF4-FFF2-40B4-BE49-F238E27FC236}">
                        <a16:creationId xmlns:a16="http://schemas.microsoft.com/office/drawing/2014/main" id="{51130691-AF86-49EA-80FF-9794FBD32D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92266" y="7674887"/>
                    <a:ext cx="281125" cy="5093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Přímá spojnice 100">
                    <a:extLst>
                      <a:ext uri="{FF2B5EF4-FFF2-40B4-BE49-F238E27FC236}">
                        <a16:creationId xmlns:a16="http://schemas.microsoft.com/office/drawing/2014/main" id="{83465BFF-31E5-4ADE-8926-DF720FD9EE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5734" y="7674887"/>
                    <a:ext cx="549370" cy="95105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6" name="Přímá spojnice 95">
                  <a:extLst>
                    <a:ext uri="{FF2B5EF4-FFF2-40B4-BE49-F238E27FC236}">
                      <a16:creationId xmlns:a16="http://schemas.microsoft.com/office/drawing/2014/main" id="{D38102FB-1063-4098-82FB-41A0941D2E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0936" y="4392091"/>
                  <a:ext cx="6193" cy="25978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6" name="Ovál 75">
              <a:extLst>
                <a:ext uri="{FF2B5EF4-FFF2-40B4-BE49-F238E27FC236}">
                  <a16:creationId xmlns:a16="http://schemas.microsoft.com/office/drawing/2014/main" id="{8B331690-08F7-4A2F-9A8D-71AE3DE567D6}"/>
                </a:ext>
              </a:extLst>
            </p:cNvPr>
            <p:cNvSpPr/>
            <p:nvPr/>
          </p:nvSpPr>
          <p:spPr>
            <a:xfrm>
              <a:off x="5031933" y="212254"/>
              <a:ext cx="2816904" cy="339178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77" name="Obdélník 76">
              <a:extLst>
                <a:ext uri="{FF2B5EF4-FFF2-40B4-BE49-F238E27FC236}">
                  <a16:creationId xmlns:a16="http://schemas.microsoft.com/office/drawing/2014/main" id="{3925E967-BD35-489C-AFE9-EB12BC70283C}"/>
                </a:ext>
              </a:extLst>
            </p:cNvPr>
            <p:cNvSpPr/>
            <p:nvPr/>
          </p:nvSpPr>
          <p:spPr>
            <a:xfrm>
              <a:off x="83334" y="6244390"/>
              <a:ext cx="1341970" cy="54947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ŘEŠENÍ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8027181-D483-4315-832C-234A4DA35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1725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1A660029-9D54-4B79-8103-1EE18894B4A0}"/>
              </a:ext>
            </a:extLst>
          </p:cNvPr>
          <p:cNvSpPr/>
          <p:nvPr/>
        </p:nvSpPr>
        <p:spPr>
          <a:xfrm>
            <a:off x="2730159" y="2614253"/>
            <a:ext cx="3610657" cy="851260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JSME DĚLALI MINULOU HODINU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4BE63A2-9E95-417B-98DC-2ED7700B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9117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kupina 41">
            <a:extLst>
              <a:ext uri="{FF2B5EF4-FFF2-40B4-BE49-F238E27FC236}">
                <a16:creationId xmlns:a16="http://schemas.microsoft.com/office/drawing/2014/main" id="{90EFF73A-0B92-44AF-A684-6C90D9B1DCD6}"/>
              </a:ext>
            </a:extLst>
          </p:cNvPr>
          <p:cNvGrpSpPr/>
          <p:nvPr/>
        </p:nvGrpSpPr>
        <p:grpSpPr>
          <a:xfrm>
            <a:off x="83334" y="309974"/>
            <a:ext cx="7646206" cy="6483886"/>
            <a:chOff x="83334" y="309974"/>
            <a:chExt cx="7646206" cy="6483886"/>
          </a:xfrm>
        </p:grpSpPr>
        <p:grpSp>
          <p:nvGrpSpPr>
            <p:cNvPr id="105" name="Skupina 104">
              <a:extLst>
                <a:ext uri="{FF2B5EF4-FFF2-40B4-BE49-F238E27FC236}">
                  <a16:creationId xmlns:a16="http://schemas.microsoft.com/office/drawing/2014/main" id="{72A3C8FE-6CF1-4A0A-BD33-7D2AFA71F54E}"/>
                </a:ext>
              </a:extLst>
            </p:cNvPr>
            <p:cNvGrpSpPr/>
            <p:nvPr/>
          </p:nvGrpSpPr>
          <p:grpSpPr>
            <a:xfrm>
              <a:off x="2019724" y="777626"/>
              <a:ext cx="1840551" cy="2455763"/>
              <a:chOff x="2370137" y="1285125"/>
              <a:chExt cx="1150136" cy="1507773"/>
            </a:xfrm>
          </p:grpSpPr>
          <p:grpSp>
            <p:nvGrpSpPr>
              <p:cNvPr id="23" name="Skupina 22">
                <a:extLst>
                  <a:ext uri="{FF2B5EF4-FFF2-40B4-BE49-F238E27FC236}">
                    <a16:creationId xmlns:a16="http://schemas.microsoft.com/office/drawing/2014/main" id="{466459D1-6789-409C-A521-4E428AE19E1F}"/>
                  </a:ext>
                </a:extLst>
              </p:cNvPr>
              <p:cNvGrpSpPr/>
              <p:nvPr/>
            </p:nvGrpSpPr>
            <p:grpSpPr>
              <a:xfrm>
                <a:off x="2458161" y="1579050"/>
                <a:ext cx="1002869" cy="1213848"/>
                <a:chOff x="1371339" y="6435032"/>
                <a:chExt cx="915212" cy="1213848"/>
              </a:xfrm>
            </p:grpSpPr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56567DA3-A058-440F-B857-66643A1199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6551" y="6435032"/>
                  <a:ext cx="0" cy="51164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F5908160-50F4-4B51-82BF-BFBA5083DF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8509" y="6435032"/>
                  <a:ext cx="0" cy="30429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D76A472D-4B34-4F7D-A520-392942116C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2694" y="6435032"/>
                  <a:ext cx="0" cy="296847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73B4A358-E4CE-43C7-B4A8-12BD9DD551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7140" y="6440494"/>
                  <a:ext cx="0" cy="72425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299B463F-AB77-479B-87C6-E119306D46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13908" y="6731875"/>
                  <a:ext cx="274488" cy="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A279BFEF-08F7-46F8-A59E-F2CBCC8F9F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188" y="6739330"/>
                  <a:ext cx="0" cy="210385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EDC58C69-3C26-4AE5-9662-DF7194EB22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188" y="6946681"/>
                  <a:ext cx="156664" cy="303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nice 35">
                  <a:extLst>
                    <a:ext uri="{FF2B5EF4-FFF2-40B4-BE49-F238E27FC236}">
                      <a16:creationId xmlns:a16="http://schemas.microsoft.com/office/drawing/2014/main" id="{0D1DB7CF-6E74-47BB-8307-3A813799F7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4378" y="7164071"/>
                  <a:ext cx="519255" cy="290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Přímá spojnice 36">
                  <a:extLst>
                    <a:ext uri="{FF2B5EF4-FFF2-40B4-BE49-F238E27FC236}">
                      <a16:creationId xmlns:a16="http://schemas.microsoft.com/office/drawing/2014/main" id="{4ABBD247-FCA5-4A3D-9D64-05C1684F6F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7852" y="6943646"/>
                  <a:ext cx="1" cy="2235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Přímá spojnice 37">
                  <a:extLst>
                    <a:ext uri="{FF2B5EF4-FFF2-40B4-BE49-F238E27FC236}">
                      <a16:creationId xmlns:a16="http://schemas.microsoft.com/office/drawing/2014/main" id="{C87B540E-97F1-405B-9B79-6FE69DDC67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7629" y="7173780"/>
                  <a:ext cx="0" cy="23755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Přímá spojnice 38">
                  <a:extLst>
                    <a:ext uri="{FF2B5EF4-FFF2-40B4-BE49-F238E27FC236}">
                      <a16:creationId xmlns:a16="http://schemas.microsoft.com/office/drawing/2014/main" id="{89CB8197-E0B6-4A20-AA42-34C89C36F0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8958" y="6440494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E2AB997D-2D19-4A31-9572-8414473F66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1339" y="7401620"/>
                  <a:ext cx="535872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81697DD0-692C-47ED-B7B0-CF57C3687F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794" y="7401620"/>
                  <a:ext cx="1" cy="24726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F502AAB4-9451-46ED-BCD2-A63FE7AFB158}"/>
                  </a:ext>
                </a:extLst>
              </p:cNvPr>
              <p:cNvSpPr txBox="1"/>
              <p:nvPr/>
            </p:nvSpPr>
            <p:spPr>
              <a:xfrm>
                <a:off x="2370137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36CEB86B-37AA-4D20-BAF5-E6D0FDC64C36}"/>
                  </a:ext>
                </a:extLst>
              </p:cNvPr>
              <p:cNvSpPr txBox="1"/>
              <p:nvPr/>
            </p:nvSpPr>
            <p:spPr>
              <a:xfrm>
                <a:off x="3344236" y="1285125"/>
                <a:ext cx="176037" cy="283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>
                    <a:solidFill>
                      <a:srgbClr val="FF0000"/>
                    </a:solidFill>
                  </a:rPr>
                  <a:t>Z</a:t>
                </a:r>
              </a:p>
            </p:txBody>
          </p:sp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FAF1C12E-CB8B-47A1-8518-E63FE93901F7}"/>
                  </a:ext>
                </a:extLst>
              </p:cNvPr>
              <p:cNvSpPr txBox="1"/>
              <p:nvPr/>
            </p:nvSpPr>
            <p:spPr>
              <a:xfrm>
                <a:off x="3078450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27" name="TextovéPole 26">
                <a:extLst>
                  <a:ext uri="{FF2B5EF4-FFF2-40B4-BE49-F238E27FC236}">
                    <a16:creationId xmlns:a16="http://schemas.microsoft.com/office/drawing/2014/main" id="{B2B594BE-651C-47C8-9CFD-B15D4B3A1C13}"/>
                  </a:ext>
                </a:extLst>
              </p:cNvPr>
              <p:cNvSpPr txBox="1"/>
              <p:nvPr/>
            </p:nvSpPr>
            <p:spPr>
              <a:xfrm>
                <a:off x="2831526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28" name="TextovéPole 27">
                <a:extLst>
                  <a:ext uri="{FF2B5EF4-FFF2-40B4-BE49-F238E27FC236}">
                    <a16:creationId xmlns:a16="http://schemas.microsoft.com/office/drawing/2014/main" id="{AAAEFDE7-0026-49E8-A08B-4E52C4E001E0}"/>
                  </a:ext>
                </a:extLst>
              </p:cNvPr>
              <p:cNvSpPr txBox="1"/>
              <p:nvPr/>
            </p:nvSpPr>
            <p:spPr>
              <a:xfrm>
                <a:off x="2604101" y="1285125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</p:grpSp>
        <p:grpSp>
          <p:nvGrpSpPr>
            <p:cNvPr id="107" name="Skupina 106">
              <a:extLst>
                <a:ext uri="{FF2B5EF4-FFF2-40B4-BE49-F238E27FC236}">
                  <a16:creationId xmlns:a16="http://schemas.microsoft.com/office/drawing/2014/main" id="{ADDFEEB2-E237-4EEC-9175-A2331824B2D6}"/>
                </a:ext>
              </a:extLst>
            </p:cNvPr>
            <p:cNvGrpSpPr/>
            <p:nvPr/>
          </p:nvGrpSpPr>
          <p:grpSpPr>
            <a:xfrm>
              <a:off x="5441012" y="803884"/>
              <a:ext cx="1888757" cy="2429505"/>
              <a:chOff x="6097525" y="1296462"/>
              <a:chExt cx="1180259" cy="1491651"/>
            </a:xfrm>
          </p:grpSpPr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274871AD-EF39-47D0-9F11-D2F7A9A7BF77}"/>
                  </a:ext>
                </a:extLst>
              </p:cNvPr>
              <p:cNvGrpSpPr/>
              <p:nvPr/>
            </p:nvGrpSpPr>
            <p:grpSpPr>
              <a:xfrm>
                <a:off x="6204849" y="1579050"/>
                <a:ext cx="1032080" cy="1209063"/>
                <a:chOff x="4022680" y="6393593"/>
                <a:chExt cx="941870" cy="1209063"/>
              </a:xfrm>
            </p:grpSpPr>
            <p:grpSp>
              <p:nvGrpSpPr>
                <p:cNvPr id="49" name="Skupina 48">
                  <a:extLst>
                    <a:ext uri="{FF2B5EF4-FFF2-40B4-BE49-F238E27FC236}">
                      <a16:creationId xmlns:a16="http://schemas.microsoft.com/office/drawing/2014/main" id="{05DD5C57-B381-4D32-9DAD-3B280574EE46}"/>
                    </a:ext>
                  </a:extLst>
                </p:cNvPr>
                <p:cNvGrpSpPr/>
                <p:nvPr/>
              </p:nvGrpSpPr>
              <p:grpSpPr>
                <a:xfrm>
                  <a:off x="4022680" y="6397167"/>
                  <a:ext cx="941870" cy="1205489"/>
                  <a:chOff x="1370511" y="6434096"/>
                  <a:chExt cx="941870" cy="1205489"/>
                </a:xfrm>
              </p:grpSpPr>
              <p:cxnSp>
                <p:nvCxnSpPr>
                  <p:cNvPr id="55" name="Přímá spojnice 54">
                    <a:extLst>
                      <a:ext uri="{FF2B5EF4-FFF2-40B4-BE49-F238E27FC236}">
                        <a16:creationId xmlns:a16="http://schemas.microsoft.com/office/drawing/2014/main" id="{883F833D-23E5-430A-9C7F-0A28004F29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2381" y="6437834"/>
                    <a:ext cx="0" cy="30429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Přímá spojnice 55">
                    <a:extLst>
                      <a:ext uri="{FF2B5EF4-FFF2-40B4-BE49-F238E27FC236}">
                        <a16:creationId xmlns:a16="http://schemas.microsoft.com/office/drawing/2014/main" id="{0593A0F1-51AD-4105-AC3B-534CFD734E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46566" y="6437834"/>
                    <a:ext cx="0" cy="296847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Přímá spojnice 56">
                    <a:extLst>
                      <a:ext uri="{FF2B5EF4-FFF2-40B4-BE49-F238E27FC236}">
                        <a16:creationId xmlns:a16="http://schemas.microsoft.com/office/drawing/2014/main" id="{B33042A1-8F9B-49E6-A683-CB90598B9E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37780" y="6734677"/>
                    <a:ext cx="274488" cy="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Přímá spojnice 57">
                    <a:extLst>
                      <a:ext uri="{FF2B5EF4-FFF2-40B4-BE49-F238E27FC236}">
                        <a16:creationId xmlns:a16="http://schemas.microsoft.com/office/drawing/2014/main" id="{79A83DA2-E1FC-4268-9D6E-98CF74890C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05060" y="6742132"/>
                    <a:ext cx="0" cy="198805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Přímá spojnice 58">
                    <a:extLst>
                      <a:ext uri="{FF2B5EF4-FFF2-40B4-BE49-F238E27FC236}">
                        <a16:creationId xmlns:a16="http://schemas.microsoft.com/office/drawing/2014/main" id="{BA1DD83B-7544-4E9A-9414-D468E6132C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54" y="7161700"/>
                    <a:ext cx="0" cy="2472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Přímá spojnice 59">
                    <a:extLst>
                      <a:ext uri="{FF2B5EF4-FFF2-40B4-BE49-F238E27FC236}">
                        <a16:creationId xmlns:a16="http://schemas.microsoft.com/office/drawing/2014/main" id="{945FD59F-1FD0-4D02-9BB1-CF0493CA29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0511" y="6434096"/>
                    <a:ext cx="7636" cy="970836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Přímá spojnice 60">
                    <a:extLst>
                      <a:ext uri="{FF2B5EF4-FFF2-40B4-BE49-F238E27FC236}">
                        <a16:creationId xmlns:a16="http://schemas.microsoft.com/office/drawing/2014/main" id="{2AF75FA3-E379-4224-9626-55FC7D3A11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4244" y="7404932"/>
                    <a:ext cx="473914" cy="4027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Přímá spojnice 61">
                    <a:extLst>
                      <a:ext uri="{FF2B5EF4-FFF2-40B4-BE49-F238E27FC236}">
                        <a16:creationId xmlns:a16="http://schemas.microsoft.com/office/drawing/2014/main" id="{C67D5BBD-DF0A-4C4E-AD41-01967E8539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28002" y="7402035"/>
                    <a:ext cx="0" cy="23755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0" name="Přímá spojnice 49">
                  <a:extLst>
                    <a:ext uri="{FF2B5EF4-FFF2-40B4-BE49-F238E27FC236}">
                      <a16:creationId xmlns:a16="http://schemas.microsoft.com/office/drawing/2014/main" id="{6634EF61-3140-4611-950C-31863B32B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0661" y="6393593"/>
                  <a:ext cx="0" cy="724254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50">
                  <a:extLst>
                    <a:ext uri="{FF2B5EF4-FFF2-40B4-BE49-F238E27FC236}">
                      <a16:creationId xmlns:a16="http://schemas.microsoft.com/office/drawing/2014/main" id="{F06A0990-088B-4019-BCA1-373E7D29D6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78128" y="7123300"/>
                  <a:ext cx="420607" cy="366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Přímá spojnice 51">
                  <a:extLst>
                    <a:ext uri="{FF2B5EF4-FFF2-40B4-BE49-F238E27FC236}">
                      <a16:creationId xmlns:a16="http://schemas.microsoft.com/office/drawing/2014/main" id="{A2CC4DDD-7FA7-4048-A82C-8881004425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0038" y="6395394"/>
                  <a:ext cx="0" cy="51164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52">
                  <a:extLst>
                    <a:ext uri="{FF2B5EF4-FFF2-40B4-BE49-F238E27FC236}">
                      <a16:creationId xmlns:a16="http://schemas.microsoft.com/office/drawing/2014/main" id="{0856467B-A903-4236-929E-84AEF64BEB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498" y="6907042"/>
                  <a:ext cx="34573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Přímá spojnice 53">
                  <a:extLst>
                    <a:ext uri="{FF2B5EF4-FFF2-40B4-BE49-F238E27FC236}">
                      <a16:creationId xmlns:a16="http://schemas.microsoft.com/office/drawing/2014/main" id="{C70E06C9-8DAA-44B1-8F74-48D001267D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735" y="6901223"/>
                  <a:ext cx="1" cy="223548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TextovéPole 43">
                <a:extLst>
                  <a:ext uri="{FF2B5EF4-FFF2-40B4-BE49-F238E27FC236}">
                    <a16:creationId xmlns:a16="http://schemas.microsoft.com/office/drawing/2014/main" id="{33A3DAD4-44B8-4B3A-BFA4-6E7736F8F4E7}"/>
                  </a:ext>
                </a:extLst>
              </p:cNvPr>
              <p:cNvSpPr txBox="1"/>
              <p:nvPr/>
            </p:nvSpPr>
            <p:spPr>
              <a:xfrm>
                <a:off x="6097525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45" name="TextovéPole 44">
                <a:extLst>
                  <a:ext uri="{FF2B5EF4-FFF2-40B4-BE49-F238E27FC236}">
                    <a16:creationId xmlns:a16="http://schemas.microsoft.com/office/drawing/2014/main" id="{4FA1476F-DAEF-4721-A3E2-46597E1E201C}"/>
                  </a:ext>
                </a:extLst>
              </p:cNvPr>
              <p:cNvSpPr txBox="1"/>
              <p:nvPr/>
            </p:nvSpPr>
            <p:spPr>
              <a:xfrm>
                <a:off x="7101747" y="1296462"/>
                <a:ext cx="176037" cy="283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>
                    <a:solidFill>
                      <a:srgbClr val="FF0000"/>
                    </a:solidFill>
                  </a:rPr>
                  <a:t>Z</a:t>
                </a:r>
              </a:p>
            </p:txBody>
          </p:sp>
          <p:sp>
            <p:nvSpPr>
              <p:cNvPr id="46" name="TextovéPole 45">
                <a:extLst>
                  <a:ext uri="{FF2B5EF4-FFF2-40B4-BE49-F238E27FC236}">
                    <a16:creationId xmlns:a16="http://schemas.microsoft.com/office/drawing/2014/main" id="{09AD8184-E744-4208-BF5D-873CEF59FFD6}"/>
                  </a:ext>
                </a:extLst>
              </p:cNvPr>
              <p:cNvSpPr txBox="1"/>
              <p:nvPr/>
            </p:nvSpPr>
            <p:spPr>
              <a:xfrm>
                <a:off x="6835960" y="1296462"/>
                <a:ext cx="176037" cy="283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  <p:sp>
            <p:nvSpPr>
              <p:cNvPr id="47" name="TextovéPole 46">
                <a:extLst>
                  <a:ext uri="{FF2B5EF4-FFF2-40B4-BE49-F238E27FC236}">
                    <a16:creationId xmlns:a16="http://schemas.microsoft.com/office/drawing/2014/main" id="{B35262A6-4192-4BB1-BCD1-30BE7FA4AE47}"/>
                  </a:ext>
                </a:extLst>
              </p:cNvPr>
              <p:cNvSpPr txBox="1"/>
              <p:nvPr/>
            </p:nvSpPr>
            <p:spPr>
              <a:xfrm>
                <a:off x="6607632" y="1296462"/>
                <a:ext cx="176037" cy="283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48" name="TextovéPole 47">
                <a:extLst>
                  <a:ext uri="{FF2B5EF4-FFF2-40B4-BE49-F238E27FC236}">
                    <a16:creationId xmlns:a16="http://schemas.microsoft.com/office/drawing/2014/main" id="{4A75ED11-B78C-4495-9A09-8D57B10B9699}"/>
                  </a:ext>
                </a:extLst>
              </p:cNvPr>
              <p:cNvSpPr txBox="1"/>
              <p:nvPr/>
            </p:nvSpPr>
            <p:spPr>
              <a:xfrm>
                <a:off x="6361613" y="1296462"/>
                <a:ext cx="176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</p:grpSp>
        <p:grpSp>
          <p:nvGrpSpPr>
            <p:cNvPr id="108" name="Skupina 107">
              <a:extLst>
                <a:ext uri="{FF2B5EF4-FFF2-40B4-BE49-F238E27FC236}">
                  <a16:creationId xmlns:a16="http://schemas.microsoft.com/office/drawing/2014/main" id="{8E71B7DB-759C-4208-8810-7DB935B868AF}"/>
                </a:ext>
              </a:extLst>
            </p:cNvPr>
            <p:cNvGrpSpPr/>
            <p:nvPr/>
          </p:nvGrpSpPr>
          <p:grpSpPr>
            <a:xfrm>
              <a:off x="5077670" y="4007280"/>
              <a:ext cx="2064810" cy="2441115"/>
              <a:chOff x="5978891" y="3153091"/>
              <a:chExt cx="1290272" cy="1498780"/>
            </a:xfrm>
          </p:grpSpPr>
          <p:sp>
            <p:nvSpPr>
              <p:cNvPr id="91" name="TextovéPole 90">
                <a:extLst>
                  <a:ext uri="{FF2B5EF4-FFF2-40B4-BE49-F238E27FC236}">
                    <a16:creationId xmlns:a16="http://schemas.microsoft.com/office/drawing/2014/main" id="{E5474985-271D-4CFF-B191-BDD88D4A7A18}"/>
                  </a:ext>
                </a:extLst>
              </p:cNvPr>
              <p:cNvSpPr txBox="1"/>
              <p:nvPr/>
            </p:nvSpPr>
            <p:spPr>
              <a:xfrm>
                <a:off x="5978891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U</a:t>
                </a:r>
              </a:p>
            </p:txBody>
          </p:sp>
          <p:sp>
            <p:nvSpPr>
              <p:cNvPr id="92" name="TextovéPole 91">
                <a:extLst>
                  <a:ext uri="{FF2B5EF4-FFF2-40B4-BE49-F238E27FC236}">
                    <a16:creationId xmlns:a16="http://schemas.microsoft.com/office/drawing/2014/main" id="{ED7459E7-06BD-4EF3-9EBF-BBCB5B7EA901}"/>
                  </a:ext>
                </a:extLst>
              </p:cNvPr>
              <p:cNvSpPr txBox="1"/>
              <p:nvPr/>
            </p:nvSpPr>
            <p:spPr>
              <a:xfrm>
                <a:off x="6537841" y="3153091"/>
                <a:ext cx="160650" cy="283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>
                    <a:solidFill>
                      <a:srgbClr val="FF0000"/>
                    </a:solidFill>
                  </a:rPr>
                  <a:t>Z</a:t>
                </a:r>
              </a:p>
            </p:txBody>
          </p:sp>
          <p:sp>
            <p:nvSpPr>
              <p:cNvPr id="93" name="TextovéPole 92">
                <a:extLst>
                  <a:ext uri="{FF2B5EF4-FFF2-40B4-BE49-F238E27FC236}">
                    <a16:creationId xmlns:a16="http://schemas.microsoft.com/office/drawing/2014/main" id="{324E9CD2-0302-419E-BA29-AADD72EFDE5B}"/>
                  </a:ext>
                </a:extLst>
              </p:cNvPr>
              <p:cNvSpPr txBox="1"/>
              <p:nvPr/>
            </p:nvSpPr>
            <p:spPr>
              <a:xfrm>
                <a:off x="6797247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Y</a:t>
                </a:r>
              </a:p>
            </p:txBody>
          </p:sp>
          <p:sp>
            <p:nvSpPr>
              <p:cNvPr id="94" name="TextovéPole 93">
                <a:extLst>
                  <a:ext uri="{FF2B5EF4-FFF2-40B4-BE49-F238E27FC236}">
                    <a16:creationId xmlns:a16="http://schemas.microsoft.com/office/drawing/2014/main" id="{ED9F4F02-FAA8-4EFD-9628-DE259BB0428B}"/>
                  </a:ext>
                </a:extLst>
              </p:cNvPr>
              <p:cNvSpPr txBox="1"/>
              <p:nvPr/>
            </p:nvSpPr>
            <p:spPr>
              <a:xfrm>
                <a:off x="7108513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X</a:t>
                </a:r>
              </a:p>
            </p:txBody>
          </p:sp>
          <p:sp>
            <p:nvSpPr>
              <p:cNvPr id="95" name="TextovéPole 94">
                <a:extLst>
                  <a:ext uri="{FF2B5EF4-FFF2-40B4-BE49-F238E27FC236}">
                    <a16:creationId xmlns:a16="http://schemas.microsoft.com/office/drawing/2014/main" id="{78502766-412D-4D07-A9DF-E8914E090384}"/>
                  </a:ext>
                </a:extLst>
              </p:cNvPr>
              <p:cNvSpPr txBox="1"/>
              <p:nvPr/>
            </p:nvSpPr>
            <p:spPr>
              <a:xfrm>
                <a:off x="6251492" y="3153091"/>
                <a:ext cx="1606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dirty="0"/>
                  <a:t>V</a:t>
                </a:r>
              </a:p>
            </p:txBody>
          </p:sp>
          <p:grpSp>
            <p:nvGrpSpPr>
              <p:cNvPr id="102" name="Skupina 101">
                <a:extLst>
                  <a:ext uri="{FF2B5EF4-FFF2-40B4-BE49-F238E27FC236}">
                    <a16:creationId xmlns:a16="http://schemas.microsoft.com/office/drawing/2014/main" id="{816F0F44-F595-47AE-B788-9F82790555C7}"/>
                  </a:ext>
                </a:extLst>
              </p:cNvPr>
              <p:cNvGrpSpPr/>
              <p:nvPr/>
            </p:nvGrpSpPr>
            <p:grpSpPr>
              <a:xfrm>
                <a:off x="6097609" y="3447813"/>
                <a:ext cx="1140774" cy="1204058"/>
                <a:chOff x="6097609" y="3447813"/>
                <a:chExt cx="1140774" cy="1204058"/>
              </a:xfrm>
            </p:grpSpPr>
            <p:grpSp>
              <p:nvGrpSpPr>
                <p:cNvPr id="90" name="Skupina 89">
                  <a:extLst>
                    <a:ext uri="{FF2B5EF4-FFF2-40B4-BE49-F238E27FC236}">
                      <a16:creationId xmlns:a16="http://schemas.microsoft.com/office/drawing/2014/main" id="{0E3B47C7-B140-4B77-A609-9ADC533C45C5}"/>
                    </a:ext>
                  </a:extLst>
                </p:cNvPr>
                <p:cNvGrpSpPr/>
                <p:nvPr/>
              </p:nvGrpSpPr>
              <p:grpSpPr>
                <a:xfrm>
                  <a:off x="6097609" y="3447813"/>
                  <a:ext cx="1140774" cy="954152"/>
                  <a:chOff x="3115734" y="7671785"/>
                  <a:chExt cx="999339" cy="954152"/>
                </a:xfrm>
              </p:grpSpPr>
              <p:cxnSp>
                <p:nvCxnSpPr>
                  <p:cNvPr id="97" name="Přímá spojnice 96">
                    <a:extLst>
                      <a:ext uri="{FF2B5EF4-FFF2-40B4-BE49-F238E27FC236}">
                        <a16:creationId xmlns:a16="http://schemas.microsoft.com/office/drawing/2014/main" id="{3EA1EC4E-1C4C-4E94-AFEA-F2DD7AE799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54103" y="7674887"/>
                    <a:ext cx="413558" cy="742645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Přímá spojnice 97">
                    <a:extLst>
                      <a:ext uri="{FF2B5EF4-FFF2-40B4-BE49-F238E27FC236}">
                        <a16:creationId xmlns:a16="http://schemas.microsoft.com/office/drawing/2014/main" id="{B2CC06AD-0FC3-48FA-8C0A-20C9CEBCE6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818349" y="7671785"/>
                    <a:ext cx="159476" cy="29530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Přímá spojnice 98">
                    <a:extLst>
                      <a:ext uri="{FF2B5EF4-FFF2-40B4-BE49-F238E27FC236}">
                        <a16:creationId xmlns:a16="http://schemas.microsoft.com/office/drawing/2014/main" id="{A4A3A34C-120C-41D0-B48E-DAF134E75F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670530" y="7678843"/>
                    <a:ext cx="444543" cy="943859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Přímá spojnice 99">
                    <a:extLst>
                      <a:ext uri="{FF2B5EF4-FFF2-40B4-BE49-F238E27FC236}">
                        <a16:creationId xmlns:a16="http://schemas.microsoft.com/office/drawing/2014/main" id="{51130691-AF86-49EA-80FF-9794FBD32D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92266" y="7674887"/>
                    <a:ext cx="281125" cy="509359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Přímá spojnice 100">
                    <a:extLst>
                      <a:ext uri="{FF2B5EF4-FFF2-40B4-BE49-F238E27FC236}">
                        <a16:creationId xmlns:a16="http://schemas.microsoft.com/office/drawing/2014/main" id="{83465BFF-31E5-4ADE-8926-DF720FD9EE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5734" y="7674887"/>
                    <a:ext cx="549370" cy="95105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6" name="Přímá spojnice 95">
                  <a:extLst>
                    <a:ext uri="{FF2B5EF4-FFF2-40B4-BE49-F238E27FC236}">
                      <a16:creationId xmlns:a16="http://schemas.microsoft.com/office/drawing/2014/main" id="{D38102FB-1063-4098-82FB-41A0941D2E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0936" y="4392091"/>
                  <a:ext cx="6193" cy="259780"/>
                </a:xfrm>
                <a:prstGeom prst="line">
                  <a:avLst/>
                </a:prstGeom>
                <a:ln w="381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Ovál 1">
              <a:extLst>
                <a:ext uri="{FF2B5EF4-FFF2-40B4-BE49-F238E27FC236}">
                  <a16:creationId xmlns:a16="http://schemas.microsoft.com/office/drawing/2014/main" id="{251AF4EA-33B5-4785-85EC-BEB46F35DFF8}"/>
                </a:ext>
              </a:extLst>
            </p:cNvPr>
            <p:cNvSpPr/>
            <p:nvPr/>
          </p:nvSpPr>
          <p:spPr>
            <a:xfrm>
              <a:off x="4912636" y="309974"/>
              <a:ext cx="2816904" cy="339178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22" name="Skupina 21">
              <a:extLst>
                <a:ext uri="{FF2B5EF4-FFF2-40B4-BE49-F238E27FC236}">
                  <a16:creationId xmlns:a16="http://schemas.microsoft.com/office/drawing/2014/main" id="{AEF25219-1595-4E10-8E6A-8CAB6092E345}"/>
                </a:ext>
              </a:extLst>
            </p:cNvPr>
            <p:cNvGrpSpPr/>
            <p:nvPr/>
          </p:nvGrpSpPr>
          <p:grpSpPr>
            <a:xfrm>
              <a:off x="1719282" y="3978128"/>
              <a:ext cx="2328149" cy="2420724"/>
              <a:chOff x="557813" y="3957737"/>
              <a:chExt cx="2328149" cy="2420724"/>
            </a:xfrm>
          </p:grpSpPr>
          <p:grpSp>
            <p:nvGrpSpPr>
              <p:cNvPr id="110" name="Skupina 109">
                <a:extLst>
                  <a:ext uri="{FF2B5EF4-FFF2-40B4-BE49-F238E27FC236}">
                    <a16:creationId xmlns:a16="http://schemas.microsoft.com/office/drawing/2014/main" id="{EEF7D2AF-7F9D-4EED-A203-1B5E9F8926DC}"/>
                  </a:ext>
                </a:extLst>
              </p:cNvPr>
              <p:cNvGrpSpPr/>
              <p:nvPr/>
            </p:nvGrpSpPr>
            <p:grpSpPr>
              <a:xfrm>
                <a:off x="557813" y="3957737"/>
                <a:ext cx="2328149" cy="2420724"/>
                <a:chOff x="2297049" y="3153154"/>
                <a:chExt cx="1454829" cy="1486260"/>
              </a:xfrm>
            </p:grpSpPr>
            <p:sp>
              <p:nvSpPr>
                <p:cNvPr id="65" name="TextovéPole 64">
                  <a:extLst>
                    <a:ext uri="{FF2B5EF4-FFF2-40B4-BE49-F238E27FC236}">
                      <a16:creationId xmlns:a16="http://schemas.microsoft.com/office/drawing/2014/main" id="{278D7277-9B81-499D-80C6-75A9D6276DC5}"/>
                    </a:ext>
                  </a:extLst>
                </p:cNvPr>
                <p:cNvSpPr txBox="1"/>
                <p:nvPr/>
              </p:nvSpPr>
              <p:spPr>
                <a:xfrm>
                  <a:off x="2297049" y="3153154"/>
                  <a:ext cx="2979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U</a:t>
                  </a:r>
                </a:p>
              </p:txBody>
            </p:sp>
            <p:sp>
              <p:nvSpPr>
                <p:cNvPr id="66" name="TextovéPole 65">
                  <a:extLst>
                    <a:ext uri="{FF2B5EF4-FFF2-40B4-BE49-F238E27FC236}">
                      <a16:creationId xmlns:a16="http://schemas.microsoft.com/office/drawing/2014/main" id="{5C2B8504-279D-445F-B8F2-62EADE39C547}"/>
                    </a:ext>
                  </a:extLst>
                </p:cNvPr>
                <p:cNvSpPr txBox="1"/>
                <p:nvPr/>
              </p:nvSpPr>
              <p:spPr>
                <a:xfrm>
                  <a:off x="3453977" y="3153154"/>
                  <a:ext cx="297901" cy="2834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>
                      <a:solidFill>
                        <a:srgbClr val="FF0000"/>
                      </a:solidFill>
                    </a:rPr>
                    <a:t>Z</a:t>
                  </a:r>
                </a:p>
              </p:txBody>
            </p:sp>
            <p:sp>
              <p:nvSpPr>
                <p:cNvPr id="67" name="TextovéPole 66">
                  <a:extLst>
                    <a:ext uri="{FF2B5EF4-FFF2-40B4-BE49-F238E27FC236}">
                      <a16:creationId xmlns:a16="http://schemas.microsoft.com/office/drawing/2014/main" id="{0546F613-8605-451B-B25D-D350FD49C472}"/>
                    </a:ext>
                  </a:extLst>
                </p:cNvPr>
                <p:cNvSpPr txBox="1"/>
                <p:nvPr/>
              </p:nvSpPr>
              <p:spPr>
                <a:xfrm>
                  <a:off x="3171420" y="3153154"/>
                  <a:ext cx="2979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Y</a:t>
                  </a:r>
                </a:p>
              </p:txBody>
            </p:sp>
            <p:sp>
              <p:nvSpPr>
                <p:cNvPr id="68" name="TextovéPole 67">
                  <a:extLst>
                    <a:ext uri="{FF2B5EF4-FFF2-40B4-BE49-F238E27FC236}">
                      <a16:creationId xmlns:a16="http://schemas.microsoft.com/office/drawing/2014/main" id="{2284621F-ECDA-45D2-8AA5-B2452C325F84}"/>
                    </a:ext>
                  </a:extLst>
                </p:cNvPr>
                <p:cNvSpPr txBox="1"/>
                <p:nvPr/>
              </p:nvSpPr>
              <p:spPr>
                <a:xfrm>
                  <a:off x="2863994" y="3153154"/>
                  <a:ext cx="2979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X</a:t>
                  </a:r>
                </a:p>
              </p:txBody>
            </p:sp>
            <p:sp>
              <p:nvSpPr>
                <p:cNvPr id="69" name="TextovéPole 68">
                  <a:extLst>
                    <a:ext uri="{FF2B5EF4-FFF2-40B4-BE49-F238E27FC236}">
                      <a16:creationId xmlns:a16="http://schemas.microsoft.com/office/drawing/2014/main" id="{5465211C-7CFF-46A1-A808-934C0DC12EA5}"/>
                    </a:ext>
                  </a:extLst>
                </p:cNvPr>
                <p:cNvSpPr txBox="1"/>
                <p:nvPr/>
              </p:nvSpPr>
              <p:spPr>
                <a:xfrm>
                  <a:off x="2572621" y="3153154"/>
                  <a:ext cx="29790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dirty="0"/>
                    <a:t>V</a:t>
                  </a:r>
                </a:p>
              </p:txBody>
            </p:sp>
            <p:grpSp>
              <p:nvGrpSpPr>
                <p:cNvPr id="104" name="Skupina 103">
                  <a:extLst>
                    <a:ext uri="{FF2B5EF4-FFF2-40B4-BE49-F238E27FC236}">
                      <a16:creationId xmlns:a16="http://schemas.microsoft.com/office/drawing/2014/main" id="{F6942FF3-1394-44A8-BA89-4060BC1D608D}"/>
                    </a:ext>
                  </a:extLst>
                </p:cNvPr>
                <p:cNvGrpSpPr/>
                <p:nvPr/>
              </p:nvGrpSpPr>
              <p:grpSpPr>
                <a:xfrm>
                  <a:off x="2412730" y="3447813"/>
                  <a:ext cx="1138024" cy="1191601"/>
                  <a:chOff x="2412730" y="3447813"/>
                  <a:chExt cx="1138024" cy="1191601"/>
                </a:xfrm>
              </p:grpSpPr>
              <p:grpSp>
                <p:nvGrpSpPr>
                  <p:cNvPr id="64" name="Skupina 63">
                    <a:extLst>
                      <a:ext uri="{FF2B5EF4-FFF2-40B4-BE49-F238E27FC236}">
                        <a16:creationId xmlns:a16="http://schemas.microsoft.com/office/drawing/2014/main" id="{C126E3F0-4F89-43D1-B2EB-D3BD4825851B}"/>
                      </a:ext>
                    </a:extLst>
                  </p:cNvPr>
                  <p:cNvGrpSpPr/>
                  <p:nvPr/>
                </p:nvGrpSpPr>
                <p:grpSpPr>
                  <a:xfrm>
                    <a:off x="2412730" y="3447813"/>
                    <a:ext cx="1138024" cy="962941"/>
                    <a:chOff x="3115734" y="7674887"/>
                    <a:chExt cx="992223" cy="962941"/>
                  </a:xfrm>
                </p:grpSpPr>
                <p:cxnSp>
                  <p:nvCxnSpPr>
                    <p:cNvPr id="71" name="Přímá spojnice 70">
                      <a:extLst>
                        <a:ext uri="{FF2B5EF4-FFF2-40B4-BE49-F238E27FC236}">
                          <a16:creationId xmlns:a16="http://schemas.microsoft.com/office/drawing/2014/main" id="{04EB68BA-7247-4A3A-8CC7-AA4BF343455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354103" y="7674887"/>
                      <a:ext cx="413558" cy="742645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Přímá spojnice 71">
                      <a:extLst>
                        <a:ext uri="{FF2B5EF4-FFF2-40B4-BE49-F238E27FC236}">
                          <a16:creationId xmlns:a16="http://schemas.microsoft.com/office/drawing/2014/main" id="{DE0D9767-BA2E-4A72-99E0-2584DDAC814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741035" y="7674887"/>
                      <a:ext cx="142044" cy="288242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Přímá spojnice 73">
                      <a:extLst>
                        <a:ext uri="{FF2B5EF4-FFF2-40B4-BE49-F238E27FC236}">
                          <a16:creationId xmlns:a16="http://schemas.microsoft.com/office/drawing/2014/main" id="{505875D4-2C04-4EEA-8167-EBBA9800C1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592266" y="7674887"/>
                      <a:ext cx="281125" cy="509359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Přímá spojnice 74">
                      <a:extLst>
                        <a:ext uri="{FF2B5EF4-FFF2-40B4-BE49-F238E27FC236}">
                          <a16:creationId xmlns:a16="http://schemas.microsoft.com/office/drawing/2014/main" id="{8388BFE4-FE95-4A98-BAD2-7E27980DF1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5734" y="7674887"/>
                      <a:ext cx="561653" cy="962941"/>
                    </a:xfrm>
                    <a:prstGeom prst="line">
                      <a:avLst/>
                    </a:prstGeom>
                    <a:ln w="381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Přímá spojnice 72">
                      <a:extLst>
                        <a:ext uri="{FF2B5EF4-FFF2-40B4-BE49-F238E27FC236}">
                          <a16:creationId xmlns:a16="http://schemas.microsoft.com/office/drawing/2014/main" id="{C7BC77DF-576A-4347-A126-6FCFBA8BBD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875963" y="7682008"/>
                      <a:ext cx="231994" cy="505403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70" name="Přímá spojnice 69">
                    <a:extLst>
                      <a:ext uri="{FF2B5EF4-FFF2-40B4-BE49-F238E27FC236}">
                        <a16:creationId xmlns:a16="http://schemas.microsoft.com/office/drawing/2014/main" id="{7154FB47-6842-4D87-ABD3-53573B6E89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48034" y="4392154"/>
                    <a:ext cx="1" cy="24726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1" name="Přímá spojnice 110">
                <a:extLst>
                  <a:ext uri="{FF2B5EF4-FFF2-40B4-BE49-F238E27FC236}">
                    <a16:creationId xmlns:a16="http://schemas.microsoft.com/office/drawing/2014/main" id="{57743F71-DDC4-4A5F-9CAF-FDBCA7C648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57832" y="5267269"/>
                <a:ext cx="380461" cy="726643"/>
              </a:xfrm>
              <a:prstGeom prst="line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Obdélník 113">
              <a:extLst>
                <a:ext uri="{FF2B5EF4-FFF2-40B4-BE49-F238E27FC236}">
                  <a16:creationId xmlns:a16="http://schemas.microsoft.com/office/drawing/2014/main" id="{714169B3-8D1E-4C79-90BC-AE8D356EEED2}"/>
                </a:ext>
              </a:extLst>
            </p:cNvPr>
            <p:cNvSpPr/>
            <p:nvPr/>
          </p:nvSpPr>
          <p:spPr>
            <a:xfrm>
              <a:off x="83334" y="6244390"/>
              <a:ext cx="1341970" cy="54947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ŘEŠENÍ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cxnSp>
        <p:nvCxnSpPr>
          <p:cNvPr id="79" name="Přímá spojnice 78">
            <a:extLst>
              <a:ext uri="{FF2B5EF4-FFF2-40B4-BE49-F238E27FC236}">
                <a16:creationId xmlns:a16="http://schemas.microsoft.com/office/drawing/2014/main" id="{38AA4F64-40B7-4DEA-B2E9-5BB5F797491F}"/>
              </a:ext>
            </a:extLst>
          </p:cNvPr>
          <p:cNvCxnSpPr>
            <a:cxnSpLocks/>
          </p:cNvCxnSpPr>
          <p:nvPr/>
        </p:nvCxnSpPr>
        <p:spPr>
          <a:xfrm>
            <a:off x="3480612" y="2086859"/>
            <a:ext cx="3023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EF313DD-EFC4-4349-ADF7-B4189728F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9162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507224" cy="2387600"/>
          </a:xfrm>
        </p:spPr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Co vše vyčteme </a:t>
            </a:r>
            <a:br>
              <a:rPr lang="cs-CZ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z evolučních stromů?</a:t>
            </a:r>
          </a:p>
        </p:txBody>
      </p:sp>
      <p:pic>
        <p:nvPicPr>
          <p:cNvPr id="11" name="Grafický objekt 10" descr="Dílek skládačky">
            <a:extLst>
              <a:ext uri="{FF2B5EF4-FFF2-40B4-BE49-F238E27FC236}">
                <a16:creationId xmlns:a16="http://schemas.microsoft.com/office/drawing/2014/main" id="{A4D0ABD1-BBE7-4DDD-AE19-6C1B0771F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800" y="2011090"/>
            <a:ext cx="844062" cy="844062"/>
          </a:xfrm>
          <a:prstGeom prst="rect">
            <a:avLst/>
          </a:prstGeom>
        </p:spPr>
      </p:pic>
      <p:pic>
        <p:nvPicPr>
          <p:cNvPr id="13" name="Grafický objekt 12" descr="Lupa">
            <a:extLst>
              <a:ext uri="{FF2B5EF4-FFF2-40B4-BE49-F238E27FC236}">
                <a16:creationId xmlns:a16="http://schemas.microsoft.com/office/drawing/2014/main" id="{6C0EDACF-1E0E-4202-9855-63877EC31E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6265">
            <a:off x="7284464" y="1778837"/>
            <a:ext cx="844062" cy="844062"/>
          </a:xfrm>
          <a:prstGeom prst="rect">
            <a:avLst/>
          </a:prstGeom>
        </p:spPr>
      </p:pic>
      <p:pic>
        <p:nvPicPr>
          <p:cNvPr id="3" name="Grafický objekt 2" descr="Pes">
            <a:extLst>
              <a:ext uri="{FF2B5EF4-FFF2-40B4-BE49-F238E27FC236}">
                <a16:creationId xmlns:a16="http://schemas.microsoft.com/office/drawing/2014/main" id="{9BFCC202-2897-4DE7-8A00-D97C4E68C1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0480" y="5804637"/>
            <a:ext cx="914400" cy="914400"/>
          </a:xfrm>
          <a:prstGeom prst="rect">
            <a:avLst/>
          </a:prstGeom>
        </p:spPr>
      </p:pic>
      <p:pic>
        <p:nvPicPr>
          <p:cNvPr id="6" name="Grafický objekt 5" descr="Ryba">
            <a:extLst>
              <a:ext uri="{FF2B5EF4-FFF2-40B4-BE49-F238E27FC236}">
                <a16:creationId xmlns:a16="http://schemas.microsoft.com/office/drawing/2014/main" id="{9F65FB35-3B33-4254-BE73-96F7E9FD39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36524" y="5804637"/>
            <a:ext cx="914400" cy="914400"/>
          </a:xfrm>
          <a:prstGeom prst="rect">
            <a:avLst/>
          </a:prstGeom>
        </p:spPr>
      </p:pic>
      <p:pic>
        <p:nvPicPr>
          <p:cNvPr id="14" name="Grafický objekt 13" descr="Had">
            <a:extLst>
              <a:ext uri="{FF2B5EF4-FFF2-40B4-BE49-F238E27FC236}">
                <a16:creationId xmlns:a16="http://schemas.microsoft.com/office/drawing/2014/main" id="{41776FFA-F687-447B-86C8-9B61C72B2F0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52513" y="5804637"/>
            <a:ext cx="914400" cy="914400"/>
          </a:xfrm>
          <a:prstGeom prst="rect">
            <a:avLst/>
          </a:prstGeom>
        </p:spPr>
      </p:pic>
      <p:pic>
        <p:nvPicPr>
          <p:cNvPr id="16" name="Grafický objekt 15" descr="Želva">
            <a:extLst>
              <a:ext uri="{FF2B5EF4-FFF2-40B4-BE49-F238E27FC236}">
                <a16:creationId xmlns:a16="http://schemas.microsoft.com/office/drawing/2014/main" id="{AB1CB72D-501A-48B8-8C89-7A8E6E1100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4491" y="5804637"/>
            <a:ext cx="914400" cy="914400"/>
          </a:xfrm>
          <a:prstGeom prst="rect">
            <a:avLst/>
          </a:prstGeom>
        </p:spPr>
      </p:pic>
      <p:pic>
        <p:nvPicPr>
          <p:cNvPr id="19" name="Grafický objekt 18" descr="Kohout">
            <a:extLst>
              <a:ext uri="{FF2B5EF4-FFF2-40B4-BE49-F238E27FC236}">
                <a16:creationId xmlns:a16="http://schemas.microsoft.com/office/drawing/2014/main" id="{94DA9C4C-6885-4124-8C48-DB7F7CBA5F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868502" y="5804637"/>
            <a:ext cx="914400" cy="914400"/>
          </a:xfrm>
          <a:prstGeom prst="rect">
            <a:avLst/>
          </a:prstGeom>
        </p:spPr>
      </p:pic>
      <p:pic>
        <p:nvPicPr>
          <p:cNvPr id="15" name="Grafický objekt 14" descr="Kytka">
            <a:extLst>
              <a:ext uri="{FF2B5EF4-FFF2-40B4-BE49-F238E27FC236}">
                <a16:creationId xmlns:a16="http://schemas.microsoft.com/office/drawing/2014/main" id="{91D5DBEE-316E-40B3-A5C5-7F7F1F17880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439946" y="5804637"/>
            <a:ext cx="820042" cy="820042"/>
          </a:xfrm>
          <a:prstGeom prst="rect">
            <a:avLst/>
          </a:prstGeom>
        </p:spPr>
      </p:pic>
      <p:pic>
        <p:nvPicPr>
          <p:cNvPr id="17" name="Grafický objekt 16" descr="Palma">
            <a:extLst>
              <a:ext uri="{FF2B5EF4-FFF2-40B4-BE49-F238E27FC236}">
                <a16:creationId xmlns:a16="http://schemas.microsoft.com/office/drawing/2014/main" id="{E72973A7-B8EE-4047-A0D7-9131B38937D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555935" y="5804637"/>
            <a:ext cx="820042" cy="820042"/>
          </a:xfrm>
          <a:prstGeom prst="rect">
            <a:avLst/>
          </a:prstGeom>
        </p:spPr>
      </p:pic>
      <p:pic>
        <p:nvPicPr>
          <p:cNvPr id="18" name="Grafický objekt 17" descr="Kaktus">
            <a:extLst>
              <a:ext uri="{FF2B5EF4-FFF2-40B4-BE49-F238E27FC236}">
                <a16:creationId xmlns:a16="http://schemas.microsoft.com/office/drawing/2014/main" id="{86AE4A49-0600-48D6-A4F4-3237AC56CF8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323958" y="5804637"/>
            <a:ext cx="820042" cy="820042"/>
          </a:xfrm>
          <a:prstGeom prst="rect">
            <a:avLst/>
          </a:prstGeom>
        </p:spPr>
      </p:pic>
      <p:pic>
        <p:nvPicPr>
          <p:cNvPr id="20" name="Grafický objekt 19" descr="Jehličnatý strom">
            <a:extLst>
              <a:ext uri="{FF2B5EF4-FFF2-40B4-BE49-F238E27FC236}">
                <a16:creationId xmlns:a16="http://schemas.microsoft.com/office/drawing/2014/main" id="{DE7A4AE8-DFD8-406F-B3CF-F8E51F69B09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671924" y="5804637"/>
            <a:ext cx="820042" cy="820042"/>
          </a:xfrm>
          <a:prstGeom prst="rect">
            <a:avLst/>
          </a:prstGeom>
        </p:spPr>
      </p:pic>
      <p:pic>
        <p:nvPicPr>
          <p:cNvPr id="21" name="Grafický objekt 20" descr="Listnatý strom">
            <a:extLst>
              <a:ext uri="{FF2B5EF4-FFF2-40B4-BE49-F238E27FC236}">
                <a16:creationId xmlns:a16="http://schemas.microsoft.com/office/drawing/2014/main" id="{22767F36-6072-4ACB-8616-DC092614BD1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787913" y="5804637"/>
            <a:ext cx="820042" cy="820042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502A8312-7B19-4E63-819C-2EB7BA49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379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2072610" y="1406252"/>
            <a:ext cx="1931590" cy="2302268"/>
            <a:chOff x="443553" y="195343"/>
            <a:chExt cx="2161940" cy="2147552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0B4D2065-373D-4540-A778-0D02FB512E5D}"/>
                </a:ext>
              </a:extLst>
            </p:cNvPr>
            <p:cNvGrpSpPr/>
            <p:nvPr/>
          </p:nvGrpSpPr>
          <p:grpSpPr>
            <a:xfrm>
              <a:off x="563251" y="535196"/>
              <a:ext cx="1821045" cy="1807699"/>
              <a:chOff x="6623163" y="533209"/>
              <a:chExt cx="2088810" cy="2173067"/>
            </a:xfrm>
          </p:grpSpPr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23DF7B54-5EA9-4258-97EB-9AE6DB0EC7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64E394E0-3760-40CC-84A3-697B125A1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3C2A22A9-D5ED-4590-BFD7-92959BEDF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A484E394-7C89-465A-AC84-459E8B845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23163" y="563036"/>
                <a:ext cx="7680" cy="158671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2B7C8D75-1097-4254-BA9C-401ACE07D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A49A5EF1-91EE-43F6-A8D6-51889ED82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D2003AE-F631-4B22-9075-EF7B7FD487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6D78889B-FEB2-4178-B41F-ACB6AC3711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D539D5EB-C5D4-43CE-B677-3B4CB8959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30043062-B019-420B-93B1-6A78ABDF2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4975086" y="1406252"/>
            <a:ext cx="1931590" cy="2374732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07247"/>
              <a:chOff x="2986486" y="2842659"/>
              <a:chExt cx="1744228" cy="1707247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82690"/>
                <a:chOff x="3408681" y="3429000"/>
                <a:chExt cx="3364259" cy="2177503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1" y="3459553"/>
                  <a:ext cx="1500974" cy="214695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</p:grpSp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58A1894F-06CD-4959-B7FF-77C82C3A1A99}"/>
              </a:ext>
            </a:extLst>
          </p:cNvPr>
          <p:cNvGrpSpPr/>
          <p:nvPr/>
        </p:nvGrpSpPr>
        <p:grpSpPr>
          <a:xfrm rot="5400000">
            <a:off x="1754068" y="4113069"/>
            <a:ext cx="2102196" cy="2284988"/>
            <a:chOff x="291299" y="145319"/>
            <a:chExt cx="2282075" cy="2197575"/>
          </a:xfrm>
        </p:grpSpPr>
        <p:sp>
          <p:nvSpPr>
            <p:cNvPr id="35" name="TextovéPole 34">
              <a:extLst>
                <a:ext uri="{FF2B5EF4-FFF2-40B4-BE49-F238E27FC236}">
                  <a16:creationId xmlns:a16="http://schemas.microsoft.com/office/drawing/2014/main" id="{7E389845-3877-4588-AB18-11A8847AA4AC}"/>
                </a:ext>
              </a:extLst>
            </p:cNvPr>
            <p:cNvSpPr txBox="1"/>
            <p:nvPr/>
          </p:nvSpPr>
          <p:spPr>
            <a:xfrm>
              <a:off x="291299" y="156146"/>
              <a:ext cx="463024" cy="33155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30F78A97-9523-42C2-AE6A-C1B3D1CD8691}"/>
                </a:ext>
              </a:extLst>
            </p:cNvPr>
            <p:cNvSpPr txBox="1"/>
            <p:nvPr/>
          </p:nvSpPr>
          <p:spPr>
            <a:xfrm>
              <a:off x="845237" y="147062"/>
              <a:ext cx="463024" cy="33155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37" name="TextovéPole 36">
              <a:extLst>
                <a:ext uri="{FF2B5EF4-FFF2-40B4-BE49-F238E27FC236}">
                  <a16:creationId xmlns:a16="http://schemas.microsoft.com/office/drawing/2014/main" id="{135DC0A2-D8DC-4F8A-AE64-910B061D91B2}"/>
                </a:ext>
              </a:extLst>
            </p:cNvPr>
            <p:cNvSpPr txBox="1"/>
            <p:nvPr/>
          </p:nvSpPr>
          <p:spPr>
            <a:xfrm>
              <a:off x="1424044" y="145319"/>
              <a:ext cx="463024" cy="33155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38" name="TextovéPole 37">
              <a:extLst>
                <a:ext uri="{FF2B5EF4-FFF2-40B4-BE49-F238E27FC236}">
                  <a16:creationId xmlns:a16="http://schemas.microsoft.com/office/drawing/2014/main" id="{7CD9C628-F660-4F3D-A907-EF06ABF65AD9}"/>
                </a:ext>
              </a:extLst>
            </p:cNvPr>
            <p:cNvSpPr txBox="1"/>
            <p:nvPr/>
          </p:nvSpPr>
          <p:spPr>
            <a:xfrm>
              <a:off x="2110350" y="153746"/>
              <a:ext cx="463024" cy="33155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39" name="Skupina 38">
              <a:extLst>
                <a:ext uri="{FF2B5EF4-FFF2-40B4-BE49-F238E27FC236}">
                  <a16:creationId xmlns:a16="http://schemas.microsoft.com/office/drawing/2014/main" id="{44C3F6ED-29A3-4F41-ADA9-5D350975430B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6623163" y="515131"/>
              <a:chExt cx="2088810" cy="2191145"/>
            </a:xfrm>
          </p:grpSpPr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543D84F5-D212-4715-94D1-C5761B5939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53B00153-A6FA-47AE-8CA4-9CE7DE7DA2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45">
                <a:extLst>
                  <a:ext uri="{FF2B5EF4-FFF2-40B4-BE49-F238E27FC236}">
                    <a16:creationId xmlns:a16="http://schemas.microsoft.com/office/drawing/2014/main" id="{3381159A-CB84-4565-9901-C7D027F088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10A05224-B475-4DB2-9B82-F189BB8D0E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89C7D28C-DD8C-44C9-A26B-F895EB0565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28286090-A026-46F2-AAB7-5FB075CC3F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AEBCEAB7-B424-467A-BAC1-9C576D310C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DEE445A6-69B0-4620-9C98-D9677760E6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římá spojnice 51">
                <a:extLst>
                  <a:ext uri="{FF2B5EF4-FFF2-40B4-BE49-F238E27FC236}">
                    <a16:creationId xmlns:a16="http://schemas.microsoft.com/office/drawing/2014/main" id="{82F771AD-C88A-49D3-9653-83BA966375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Přímá spojnice 52">
                <a:extLst>
                  <a:ext uri="{FF2B5EF4-FFF2-40B4-BE49-F238E27FC236}">
                    <a16:creationId xmlns:a16="http://schemas.microsoft.com/office/drawing/2014/main" id="{D4D5A888-3B12-4FC9-A7B2-BC5B3F6E29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Obdélník 67">
            <a:extLst>
              <a:ext uri="{FF2B5EF4-FFF2-40B4-BE49-F238E27FC236}">
                <a16:creationId xmlns:a16="http://schemas.microsoft.com/office/drawing/2014/main" id="{3A09A237-72BD-4109-9C0C-DA03F990F81D}"/>
              </a:ext>
            </a:extLst>
          </p:cNvPr>
          <p:cNvSpPr/>
          <p:nvPr/>
        </p:nvSpPr>
        <p:spPr>
          <a:xfrm>
            <a:off x="2642655" y="356496"/>
            <a:ext cx="3785665" cy="66024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Různé formy evolučních stromů, se kterými se můžete potkat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71" name="Skupina 70">
            <a:extLst>
              <a:ext uri="{FF2B5EF4-FFF2-40B4-BE49-F238E27FC236}">
                <a16:creationId xmlns:a16="http://schemas.microsoft.com/office/drawing/2014/main" id="{307153ED-7367-4762-942B-B62DAA5B1D0D}"/>
              </a:ext>
            </a:extLst>
          </p:cNvPr>
          <p:cNvGrpSpPr/>
          <p:nvPr/>
        </p:nvGrpSpPr>
        <p:grpSpPr>
          <a:xfrm>
            <a:off x="4978634" y="4103992"/>
            <a:ext cx="1931590" cy="2389701"/>
            <a:chOff x="2986486" y="2842659"/>
            <a:chExt cx="1744228" cy="2151117"/>
          </a:xfrm>
        </p:grpSpPr>
        <p:grpSp>
          <p:nvGrpSpPr>
            <p:cNvPr id="72" name="Skupina 71">
              <a:extLst>
                <a:ext uri="{FF2B5EF4-FFF2-40B4-BE49-F238E27FC236}">
                  <a16:creationId xmlns:a16="http://schemas.microsoft.com/office/drawing/2014/main" id="{478DB6EA-BBA0-427D-9B77-1217FABCFC1D}"/>
                </a:ext>
              </a:extLst>
            </p:cNvPr>
            <p:cNvGrpSpPr/>
            <p:nvPr/>
          </p:nvGrpSpPr>
          <p:grpSpPr>
            <a:xfrm flipH="1">
              <a:off x="3131897" y="3167216"/>
              <a:ext cx="1460499" cy="1826560"/>
              <a:chOff x="3408681" y="3429000"/>
              <a:chExt cx="3364259" cy="2876523"/>
            </a:xfrm>
          </p:grpSpPr>
          <p:cxnSp>
            <p:nvCxnSpPr>
              <p:cNvPr id="77" name="Přímá spojnice 76">
                <a:extLst>
                  <a:ext uri="{FF2B5EF4-FFF2-40B4-BE49-F238E27FC236}">
                    <a16:creationId xmlns:a16="http://schemas.microsoft.com/office/drawing/2014/main" id="{B79D88CD-DA85-4ECD-BAD7-FDF2CD148B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09655" y="3429000"/>
                <a:ext cx="1863285" cy="211897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Přímá spojnice 77">
                <a:extLst>
                  <a:ext uri="{FF2B5EF4-FFF2-40B4-BE49-F238E27FC236}">
                    <a16:creationId xmlns:a16="http://schemas.microsoft.com/office/drawing/2014/main" id="{AB86CBFD-44E5-4468-91DD-9720082555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010101" y="3459552"/>
                <a:ext cx="763919" cy="88280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Přímá spojnice 78">
                <a:extLst>
                  <a:ext uri="{FF2B5EF4-FFF2-40B4-BE49-F238E27FC236}">
                    <a16:creationId xmlns:a16="http://schemas.microsoft.com/office/drawing/2014/main" id="{DA1C1B74-C929-46A9-A4A1-368FB079FB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8681" y="3459554"/>
                <a:ext cx="2032515" cy="284596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Přímá spojnice 79">
                <a:extLst>
                  <a:ext uri="{FF2B5EF4-FFF2-40B4-BE49-F238E27FC236}">
                    <a16:creationId xmlns:a16="http://schemas.microsoft.com/office/drawing/2014/main" id="{08F5291C-D6BA-4FFD-A128-1E75BE5F95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48542" y="3448264"/>
                <a:ext cx="1315634" cy="1504641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ovéPole 72">
              <a:extLst>
                <a:ext uri="{FF2B5EF4-FFF2-40B4-BE49-F238E27FC236}">
                  <a16:creationId xmlns:a16="http://schemas.microsoft.com/office/drawing/2014/main" id="{53B08E62-E0CE-4C19-B33D-4693BF41CAF7}"/>
                </a:ext>
              </a:extLst>
            </p:cNvPr>
            <p:cNvSpPr txBox="1"/>
            <p:nvPr/>
          </p:nvSpPr>
          <p:spPr>
            <a:xfrm>
              <a:off x="2986486" y="2853108"/>
              <a:ext cx="276637" cy="319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74" name="TextovéPole 73">
              <a:extLst>
                <a:ext uri="{FF2B5EF4-FFF2-40B4-BE49-F238E27FC236}">
                  <a16:creationId xmlns:a16="http://schemas.microsoft.com/office/drawing/2014/main" id="{73E5FBCD-B98D-4541-8EED-CB824552BEEC}"/>
                </a:ext>
              </a:extLst>
            </p:cNvPr>
            <p:cNvSpPr txBox="1"/>
            <p:nvPr/>
          </p:nvSpPr>
          <p:spPr>
            <a:xfrm>
              <a:off x="3433399" y="2844341"/>
              <a:ext cx="276637" cy="319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75" name="TextovéPole 74">
              <a:extLst>
                <a:ext uri="{FF2B5EF4-FFF2-40B4-BE49-F238E27FC236}">
                  <a16:creationId xmlns:a16="http://schemas.microsoft.com/office/drawing/2014/main" id="{2EE6E742-AF22-4C5C-9F6B-4EFC763CA4C7}"/>
                </a:ext>
              </a:extLst>
            </p:cNvPr>
            <p:cNvSpPr txBox="1"/>
            <p:nvPr/>
          </p:nvSpPr>
          <p:spPr>
            <a:xfrm>
              <a:off x="3900373" y="2842659"/>
              <a:ext cx="276637" cy="319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76" name="TextovéPole 75">
              <a:extLst>
                <a:ext uri="{FF2B5EF4-FFF2-40B4-BE49-F238E27FC236}">
                  <a16:creationId xmlns:a16="http://schemas.microsoft.com/office/drawing/2014/main" id="{F5DD59C2-A1DF-47C0-A580-9E1BADB01ACD}"/>
                </a:ext>
              </a:extLst>
            </p:cNvPr>
            <p:cNvSpPr txBox="1"/>
            <p:nvPr/>
          </p:nvSpPr>
          <p:spPr>
            <a:xfrm>
              <a:off x="4454077" y="2850792"/>
              <a:ext cx="276637" cy="319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</p:grpSp>
      <p:sp>
        <p:nvSpPr>
          <p:cNvPr id="5" name="Levá složená závorka 4">
            <a:extLst>
              <a:ext uri="{FF2B5EF4-FFF2-40B4-BE49-F238E27FC236}">
                <a16:creationId xmlns:a16="http://schemas.microsoft.com/office/drawing/2014/main" id="{BE7672E2-47FF-4B87-9868-4127C6FF13B2}"/>
              </a:ext>
            </a:extLst>
          </p:cNvPr>
          <p:cNvSpPr/>
          <p:nvPr/>
        </p:nvSpPr>
        <p:spPr>
          <a:xfrm rot="12506454">
            <a:off x="6475686" y="4565413"/>
            <a:ext cx="433766" cy="2146684"/>
          </a:xfrm>
          <a:prstGeom prst="leftBrace">
            <a:avLst>
              <a:gd name="adj1" fmla="val 53862"/>
              <a:gd name="adj2" fmla="val 50000"/>
            </a:avLst>
          </a:prstGeom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105BE82-0ED7-41BE-A015-E201A069A6A7}"/>
              </a:ext>
            </a:extLst>
          </p:cNvPr>
          <p:cNvSpPr/>
          <p:nvPr/>
        </p:nvSpPr>
        <p:spPr>
          <a:xfrm>
            <a:off x="6692569" y="5447221"/>
            <a:ext cx="2549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600" dirty="0"/>
              <a:t>Pozor na zdánlivě přímou linii od kořene k „D“,</a:t>
            </a:r>
          </a:p>
          <a:p>
            <a:pPr algn="ctr"/>
            <a:r>
              <a:rPr lang="cs-CZ" sz="1600" dirty="0"/>
              <a:t> je to jen iluze !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9BB35041-6307-46BD-B11A-0155E705F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56943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0B4D2065-373D-4540-A778-0D02FB512E5D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6623163" y="515131"/>
              <a:chExt cx="2088810" cy="2191145"/>
            </a:xfrm>
          </p:grpSpPr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23DF7B54-5EA9-4258-97EB-9AE6DB0EC7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64E394E0-3760-40CC-84A3-697B125A1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3C2A22A9-D5ED-4590-BFD7-92959BEDF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A484E394-7C89-465A-AC84-459E8B845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2B7C8D75-1097-4254-BA9C-401ACE07D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A49A5EF1-91EE-43F6-A8D6-51889ED82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D2003AE-F631-4B22-9075-EF7B7FD487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6D78889B-FEB2-4178-B41F-ACB6AC3711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D539D5EB-C5D4-43CE-B677-3B4CB8959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30043062-B019-420B-93B1-6A78ABDF2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40"/>
            <a:ext cx="2586711" cy="3030807"/>
            <a:chOff x="128066" y="3163505"/>
            <a:chExt cx="1744228" cy="2100476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33587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07247"/>
              <a:chOff x="2986486" y="2842659"/>
              <a:chExt cx="1744228" cy="1707247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82690"/>
                <a:chOff x="3408681" y="3429000"/>
                <a:chExt cx="3364259" cy="2177503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1" y="3459553"/>
                  <a:ext cx="1500974" cy="214695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</p:grpSp>
      </p:grpSp>
      <p:sp>
        <p:nvSpPr>
          <p:cNvPr id="62" name="Obdélník 61">
            <a:extLst>
              <a:ext uri="{FF2B5EF4-FFF2-40B4-BE49-F238E27FC236}">
                <a16:creationId xmlns:a16="http://schemas.microsoft.com/office/drawing/2014/main" id="{02B73D6B-7EBC-4E60-9F96-1B2E6C0490C6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89D091F-5365-43EA-8B28-1AE0EB216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4466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id="{BCB21E2E-1B10-402E-B558-BA377A30405F}"/>
              </a:ext>
            </a:extLst>
          </p:cNvPr>
          <p:cNvGrpSpPr/>
          <p:nvPr/>
        </p:nvGrpSpPr>
        <p:grpSpPr>
          <a:xfrm>
            <a:off x="897898" y="1984739"/>
            <a:ext cx="7479718" cy="3084434"/>
            <a:chOff x="897898" y="1984739"/>
            <a:chExt cx="7479718" cy="3084434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419BB7D-1168-4828-A78A-D6B63D3E6FF1}"/>
                </a:ext>
              </a:extLst>
            </p:cNvPr>
            <p:cNvGrpSpPr/>
            <p:nvPr/>
          </p:nvGrpSpPr>
          <p:grpSpPr>
            <a:xfrm>
              <a:off x="897898" y="1995013"/>
              <a:ext cx="2586711" cy="2990312"/>
              <a:chOff x="443553" y="195343"/>
              <a:chExt cx="2161940" cy="2147551"/>
            </a:xfrm>
          </p:grpSpPr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58EB88AE-C8B2-474D-83C6-32DFA4DC1C82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73D5DA28-D73B-4295-8554-C2F4D12AD6FA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930A4C-51B1-4815-9643-523B7462D7D1}"/>
                  </a:ext>
                </a:extLst>
              </p:cNvPr>
              <p:cNvSpPr txBox="1"/>
              <p:nvPr/>
            </p:nvSpPr>
            <p:spPr>
              <a:xfrm>
                <a:off x="1576299" y="195343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54DB03D5-5A76-4B9F-8BA1-4ABB7FC7280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F0861965-29A5-49EE-83A9-BC5D8386FBBB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563251" y="520157"/>
                <a:chExt cx="2088810" cy="2191145"/>
              </a:xfrm>
            </p:grpSpPr>
            <p:grpSp>
              <p:nvGrpSpPr>
                <p:cNvPr id="12" name="Skupina 11">
                  <a:extLst>
                    <a:ext uri="{FF2B5EF4-FFF2-40B4-BE49-F238E27FC236}">
                      <a16:creationId xmlns:a16="http://schemas.microsoft.com/office/drawing/2014/main" id="{0B4D2065-373D-4540-A778-0D02FB512E5D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088810" cy="2191145"/>
                  <a:chOff x="6623163" y="515131"/>
                  <a:chExt cx="2088810" cy="2191145"/>
                </a:xfrm>
              </p:grpSpPr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23DF7B54-5EA9-4258-97EB-9AE6DB0EC7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64E394E0-3760-40CC-84A3-697B125A1A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3C2A22A9-D5ED-4590-BFD7-92959BEDF8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A484E394-7C89-465A-AC84-459E8B8459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2B7C8D75-1097-4254-BA9C-401ACE07D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1145754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A49A5EF1-91EE-43F6-A8D6-51889ED82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9D2003AE-F631-4B22-9075-EF7B7FD487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72537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6D78889B-FEB2-4178-B41F-ACB6AC371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D539D5EB-C5D4-43CE-B677-3B4CB8959F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72537"/>
                    <a:ext cx="387" cy="4905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30043062-B019-420B-93B1-6A78ABDF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8AC939FE-1C69-49EC-A8F3-E3708782FA46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F6F8D9C0-311B-451A-B675-3D63597DDAC0}"/>
                </a:ext>
              </a:extLst>
            </p:cNvPr>
            <p:cNvGrpSpPr/>
            <p:nvPr/>
          </p:nvGrpSpPr>
          <p:grpSpPr>
            <a:xfrm>
              <a:off x="5790905" y="1984739"/>
              <a:ext cx="2586711" cy="3084434"/>
              <a:chOff x="128066" y="3163505"/>
              <a:chExt cx="1744228" cy="2137642"/>
            </a:xfrm>
          </p:grpSpPr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243EEFDA-ADA0-440D-935C-5651C6ECAC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2370" y="4870753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Skupina 27">
                <a:extLst>
                  <a:ext uri="{FF2B5EF4-FFF2-40B4-BE49-F238E27FC236}">
                    <a16:creationId xmlns:a16="http://schemas.microsoft.com/office/drawing/2014/main" id="{BD8525E7-3125-4C51-9E86-2CB2475655AE}"/>
                  </a:ext>
                </a:extLst>
              </p:cNvPr>
              <p:cNvGrpSpPr/>
              <p:nvPr/>
            </p:nvGrpSpPr>
            <p:grpSpPr>
              <a:xfrm>
                <a:off x="128066" y="3163505"/>
                <a:ext cx="1744228" cy="1735066"/>
                <a:chOff x="2986486" y="2842659"/>
                <a:chExt cx="1744228" cy="1735066"/>
              </a:xfrm>
            </p:grpSpPr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94D3C3AF-9F17-4816-8CF0-1FA28440C2C7}"/>
                    </a:ext>
                  </a:extLst>
                </p:cNvPr>
                <p:cNvGrpSpPr/>
                <p:nvPr/>
              </p:nvGrpSpPr>
              <p:grpSpPr>
                <a:xfrm flipH="1">
                  <a:off x="3131897" y="3167216"/>
                  <a:ext cx="1460499" cy="1345525"/>
                  <a:chOff x="3408681" y="3429000"/>
                  <a:chExt cx="3364259" cy="2118974"/>
                </a:xfrm>
              </p:grpSpPr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349161E4-AD8F-4165-9552-A4D16DEC6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B89EF10-8B81-44F0-8133-B676AC602E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C49CA963-BABB-475F-AAE6-A83C9615A035}"/>
                      </a:ext>
                    </a:extLst>
                  </p:cNvPr>
                  <p:cNvCxnSpPr>
                    <a:cxnSpLocks/>
                    <a:endCxn id="36" idx="7"/>
                  </p:cNvCxnSpPr>
                  <p:nvPr/>
                </p:nvCxnSpPr>
                <p:spPr>
                  <a:xfrm>
                    <a:off x="3408681" y="3459553"/>
                    <a:ext cx="1373061" cy="198963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68F52209-3A9C-4CBB-A8A8-4B2359E80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814DBE48-8210-4E73-B39D-24F45D8EA0DA}"/>
                    </a:ext>
                  </a:extLst>
                </p:cNvPr>
                <p:cNvSpPr txBox="1"/>
                <p:nvPr/>
              </p:nvSpPr>
              <p:spPr>
                <a:xfrm>
                  <a:off x="2986486" y="2853108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31" name="TextovéPole 30">
                  <a:extLst>
                    <a:ext uri="{FF2B5EF4-FFF2-40B4-BE49-F238E27FC236}">
                      <a16:creationId xmlns:a16="http://schemas.microsoft.com/office/drawing/2014/main" id="{FED07873-AAC2-4240-AED1-C75862E5BCA4}"/>
                    </a:ext>
                  </a:extLst>
                </p:cNvPr>
                <p:cNvSpPr txBox="1"/>
                <p:nvPr/>
              </p:nvSpPr>
              <p:spPr>
                <a:xfrm>
                  <a:off x="3433399" y="2844341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</a:p>
              </p:txBody>
            </p:sp>
            <p:sp>
              <p:nvSpPr>
                <p:cNvPr id="32" name="TextovéPole 31">
                  <a:extLst>
                    <a:ext uri="{FF2B5EF4-FFF2-40B4-BE49-F238E27FC236}">
                      <a16:creationId xmlns:a16="http://schemas.microsoft.com/office/drawing/2014/main" id="{2FF99D6A-2B2B-4DF1-B197-E72F05E56C22}"/>
                    </a:ext>
                  </a:extLst>
                </p:cNvPr>
                <p:cNvSpPr txBox="1"/>
                <p:nvPr/>
              </p:nvSpPr>
              <p:spPr>
                <a:xfrm>
                  <a:off x="3900373" y="2842659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33" name="TextovéPole 32">
                  <a:extLst>
                    <a:ext uri="{FF2B5EF4-FFF2-40B4-BE49-F238E27FC236}">
                      <a16:creationId xmlns:a16="http://schemas.microsoft.com/office/drawing/2014/main" id="{284D5729-D5B4-4F3A-941F-7A53C03E414E}"/>
                    </a:ext>
                  </a:extLst>
                </p:cNvPr>
                <p:cNvSpPr txBox="1"/>
                <p:nvPr/>
              </p:nvSpPr>
              <p:spPr>
                <a:xfrm>
                  <a:off x="4454077" y="2850792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6DBE969E-5654-4AAD-A112-0206DE3380FD}"/>
                    </a:ext>
                  </a:extLst>
                </p:cNvPr>
                <p:cNvSpPr/>
                <p:nvPr/>
              </p:nvSpPr>
              <p:spPr>
                <a:xfrm>
                  <a:off x="3860410" y="4428103"/>
                  <a:ext cx="159229" cy="149622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sp>
          <p:nvSpPr>
            <p:cNvPr id="69" name="TextovéPole 68">
              <a:extLst>
                <a:ext uri="{FF2B5EF4-FFF2-40B4-BE49-F238E27FC236}">
                  <a16:creationId xmlns:a16="http://schemas.microsoft.com/office/drawing/2014/main" id="{2AD489C9-23EE-4C37-A2FE-302FC878EDC7}"/>
                </a:ext>
              </a:extLst>
            </p:cNvPr>
            <p:cNvSpPr txBox="1"/>
            <p:nvPr/>
          </p:nvSpPr>
          <p:spPr>
            <a:xfrm>
              <a:off x="3140167" y="3840790"/>
              <a:ext cx="3233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dirty="0"/>
                <a:t>uzly</a:t>
              </a:r>
            </a:p>
          </p:txBody>
        </p:sp>
        <p:sp>
          <p:nvSpPr>
            <p:cNvPr id="96" name="Ovál 95">
              <a:extLst>
                <a:ext uri="{FF2B5EF4-FFF2-40B4-BE49-F238E27FC236}">
                  <a16:creationId xmlns:a16="http://schemas.microsoft.com/office/drawing/2014/main" id="{E7FCFEE5-6D95-42DC-9672-81B948110784}"/>
                </a:ext>
              </a:extLst>
            </p:cNvPr>
            <p:cNvSpPr/>
            <p:nvPr/>
          </p:nvSpPr>
          <p:spPr>
            <a:xfrm>
              <a:off x="2216049" y="3682096"/>
              <a:ext cx="236139" cy="215891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8" name="Ovál 97">
              <a:extLst>
                <a:ext uri="{FF2B5EF4-FFF2-40B4-BE49-F238E27FC236}">
                  <a16:creationId xmlns:a16="http://schemas.microsoft.com/office/drawing/2014/main" id="{B9B54778-0943-4690-9C49-0AFAE6E64FCF}"/>
                </a:ext>
              </a:extLst>
            </p:cNvPr>
            <p:cNvSpPr/>
            <p:nvPr/>
          </p:nvSpPr>
          <p:spPr>
            <a:xfrm>
              <a:off x="7395087" y="3692298"/>
              <a:ext cx="236139" cy="21589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0" name="Ovál 119">
              <a:extLst>
                <a:ext uri="{FF2B5EF4-FFF2-40B4-BE49-F238E27FC236}">
                  <a16:creationId xmlns:a16="http://schemas.microsoft.com/office/drawing/2014/main" id="{08E632EF-E4A7-4BA7-9597-3249B5C8AF33}"/>
                </a:ext>
              </a:extLst>
            </p:cNvPr>
            <p:cNvSpPr/>
            <p:nvPr/>
          </p:nvSpPr>
          <p:spPr>
            <a:xfrm>
              <a:off x="2689673" y="3076426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Ovál 120">
              <a:extLst>
                <a:ext uri="{FF2B5EF4-FFF2-40B4-BE49-F238E27FC236}">
                  <a16:creationId xmlns:a16="http://schemas.microsoft.com/office/drawing/2014/main" id="{F1F1402D-4EC7-4B15-B9D6-8516AFD2B4AF}"/>
                </a:ext>
              </a:extLst>
            </p:cNvPr>
            <p:cNvSpPr/>
            <p:nvPr/>
          </p:nvSpPr>
          <p:spPr>
            <a:xfrm>
              <a:off x="7669053" y="3159998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64" name="Přímá spojnice se šipkou 63">
              <a:extLst>
                <a:ext uri="{FF2B5EF4-FFF2-40B4-BE49-F238E27FC236}">
                  <a16:creationId xmlns:a16="http://schemas.microsoft.com/office/drawing/2014/main" id="{CAFBBBAF-69AF-490C-922B-D596B23E41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6447" y="4137879"/>
              <a:ext cx="2284831" cy="330194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Přímá spojnice se šipkou 64">
              <a:extLst>
                <a:ext uri="{FF2B5EF4-FFF2-40B4-BE49-F238E27FC236}">
                  <a16:creationId xmlns:a16="http://schemas.microsoft.com/office/drawing/2014/main" id="{6A931F25-8F2B-4EE0-B7C9-5C261A2B21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0283" y="3848901"/>
              <a:ext cx="1963472" cy="288978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Přímá spojnice se šipkou 66">
              <a:extLst>
                <a:ext uri="{FF2B5EF4-FFF2-40B4-BE49-F238E27FC236}">
                  <a16:creationId xmlns:a16="http://schemas.microsoft.com/office/drawing/2014/main" id="{BC69126E-80F8-43C6-B2B2-E051758A99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6482" y="3871119"/>
              <a:ext cx="1914796" cy="26676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Přímá spojnice se šipkou 67">
              <a:extLst>
                <a:ext uri="{FF2B5EF4-FFF2-40B4-BE49-F238E27FC236}">
                  <a16:creationId xmlns:a16="http://schemas.microsoft.com/office/drawing/2014/main" id="{C78F77CD-FE16-4A70-B11C-F7F89A1230BB}"/>
                </a:ext>
              </a:extLst>
            </p:cNvPr>
            <p:cNvCxnSpPr>
              <a:cxnSpLocks/>
            </p:cNvCxnSpPr>
            <p:nvPr/>
          </p:nvCxnSpPr>
          <p:spPr>
            <a:xfrm>
              <a:off x="5330283" y="4137879"/>
              <a:ext cx="1724917" cy="318093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Přímá spojnice se šipkou 69">
              <a:extLst>
                <a:ext uri="{FF2B5EF4-FFF2-40B4-BE49-F238E27FC236}">
                  <a16:creationId xmlns:a16="http://schemas.microsoft.com/office/drawing/2014/main" id="{1F642DB2-3CD0-4BB2-BB81-C287C5D377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03043" y="3279995"/>
              <a:ext cx="1468235" cy="857884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Přímá spojnice se šipkou 70">
              <a:extLst>
                <a:ext uri="{FF2B5EF4-FFF2-40B4-BE49-F238E27FC236}">
                  <a16:creationId xmlns:a16="http://schemas.microsoft.com/office/drawing/2014/main" id="{AAA863AC-137B-4FAF-BFE7-1300270715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2224" y="3308056"/>
              <a:ext cx="2304242" cy="829823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77" name="Přímá spojnice se šipkou 76">
            <a:extLst>
              <a:ext uri="{FF2B5EF4-FFF2-40B4-BE49-F238E27FC236}">
                <a16:creationId xmlns:a16="http://schemas.microsoft.com/office/drawing/2014/main" id="{44D78BFE-3D89-4B6C-9BE8-9D5A9F86FCA2}"/>
              </a:ext>
            </a:extLst>
          </p:cNvPr>
          <p:cNvCxnSpPr>
            <a:cxnSpLocks/>
            <a:stCxn id="79" idx="1"/>
          </p:cNvCxnSpPr>
          <p:nvPr/>
        </p:nvCxnSpPr>
        <p:spPr>
          <a:xfrm flipH="1">
            <a:off x="3253641" y="2829427"/>
            <a:ext cx="1025706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Přímá spojnice se šipkou 77">
            <a:extLst>
              <a:ext uri="{FF2B5EF4-FFF2-40B4-BE49-F238E27FC236}">
                <a16:creationId xmlns:a16="http://schemas.microsoft.com/office/drawing/2014/main" id="{CF1D4F69-FF43-4D5F-8CF2-04EB1573DA1D}"/>
              </a:ext>
            </a:extLst>
          </p:cNvPr>
          <p:cNvCxnSpPr>
            <a:cxnSpLocks/>
            <a:stCxn id="79" idx="3"/>
          </p:cNvCxnSpPr>
          <p:nvPr/>
        </p:nvCxnSpPr>
        <p:spPr>
          <a:xfrm>
            <a:off x="5164449" y="2829427"/>
            <a:ext cx="1036712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ovéPole 78">
            <a:extLst>
              <a:ext uri="{FF2B5EF4-FFF2-40B4-BE49-F238E27FC236}">
                <a16:creationId xmlns:a16="http://schemas.microsoft.com/office/drawing/2014/main" id="{E2A8339B-30F2-4272-99F7-431D86140023}"/>
              </a:ext>
            </a:extLst>
          </p:cNvPr>
          <p:cNvSpPr txBox="1"/>
          <p:nvPr/>
        </p:nvSpPr>
        <p:spPr>
          <a:xfrm>
            <a:off x="4279347" y="2644761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větve </a:t>
            </a:r>
          </a:p>
        </p:txBody>
      </p:sp>
      <p:cxnSp>
        <p:nvCxnSpPr>
          <p:cNvPr id="80" name="Přímá spojnice se šipkou 79">
            <a:extLst>
              <a:ext uri="{FF2B5EF4-FFF2-40B4-BE49-F238E27FC236}">
                <a16:creationId xmlns:a16="http://schemas.microsoft.com/office/drawing/2014/main" id="{54B7C7A4-16F6-485F-A233-960D32621600}"/>
              </a:ext>
            </a:extLst>
          </p:cNvPr>
          <p:cNvCxnSpPr>
            <a:cxnSpLocks/>
            <a:stCxn id="82" idx="1"/>
          </p:cNvCxnSpPr>
          <p:nvPr/>
        </p:nvCxnSpPr>
        <p:spPr>
          <a:xfrm flipH="1" flipV="1">
            <a:off x="2086446" y="4966239"/>
            <a:ext cx="2192901" cy="220547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Přímá spojnice se šipkou 80">
            <a:extLst>
              <a:ext uri="{FF2B5EF4-FFF2-40B4-BE49-F238E27FC236}">
                <a16:creationId xmlns:a16="http://schemas.microsoft.com/office/drawing/2014/main" id="{3F99C09B-5F1A-4830-802B-CFC64978866F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5164449" y="5069173"/>
            <a:ext cx="1890751" cy="117613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2" name="TextovéPole 81">
            <a:extLst>
              <a:ext uri="{FF2B5EF4-FFF2-40B4-BE49-F238E27FC236}">
                <a16:creationId xmlns:a16="http://schemas.microsoft.com/office/drawing/2014/main" id="{67E8406E-B7BA-4374-805B-107445D71875}"/>
              </a:ext>
            </a:extLst>
          </p:cNvPr>
          <p:cNvSpPr txBox="1"/>
          <p:nvPr/>
        </p:nvSpPr>
        <p:spPr>
          <a:xfrm>
            <a:off x="4279347" y="5002120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kořen 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F5B54E2-7204-45C6-85D6-B304F7044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8662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id="{BCB21E2E-1B10-402E-B558-BA377A30405F}"/>
              </a:ext>
            </a:extLst>
          </p:cNvPr>
          <p:cNvGrpSpPr/>
          <p:nvPr/>
        </p:nvGrpSpPr>
        <p:grpSpPr>
          <a:xfrm>
            <a:off x="897898" y="1984739"/>
            <a:ext cx="7479718" cy="3084434"/>
            <a:chOff x="897898" y="1984739"/>
            <a:chExt cx="7479718" cy="3084434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419BB7D-1168-4828-A78A-D6B63D3E6FF1}"/>
                </a:ext>
              </a:extLst>
            </p:cNvPr>
            <p:cNvGrpSpPr/>
            <p:nvPr/>
          </p:nvGrpSpPr>
          <p:grpSpPr>
            <a:xfrm>
              <a:off x="897898" y="1995013"/>
              <a:ext cx="2586711" cy="2990312"/>
              <a:chOff x="443553" y="195343"/>
              <a:chExt cx="2161940" cy="2147551"/>
            </a:xfrm>
          </p:grpSpPr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58EB88AE-C8B2-474D-83C6-32DFA4DC1C82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73D5DA28-D73B-4295-8554-C2F4D12AD6FA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930A4C-51B1-4815-9643-523B7462D7D1}"/>
                  </a:ext>
                </a:extLst>
              </p:cNvPr>
              <p:cNvSpPr txBox="1"/>
              <p:nvPr/>
            </p:nvSpPr>
            <p:spPr>
              <a:xfrm>
                <a:off x="1576299" y="195343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54DB03D5-5A76-4B9F-8BA1-4ABB7FC7280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F0861965-29A5-49EE-83A9-BC5D8386FBBB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563251" y="520157"/>
                <a:chExt cx="2088810" cy="2191145"/>
              </a:xfrm>
            </p:grpSpPr>
            <p:grpSp>
              <p:nvGrpSpPr>
                <p:cNvPr id="12" name="Skupina 11">
                  <a:extLst>
                    <a:ext uri="{FF2B5EF4-FFF2-40B4-BE49-F238E27FC236}">
                      <a16:creationId xmlns:a16="http://schemas.microsoft.com/office/drawing/2014/main" id="{0B4D2065-373D-4540-A778-0D02FB512E5D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088810" cy="2191145"/>
                  <a:chOff x="6623163" y="515131"/>
                  <a:chExt cx="2088810" cy="2191145"/>
                </a:xfrm>
              </p:grpSpPr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23DF7B54-5EA9-4258-97EB-9AE6DB0EC7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64E394E0-3760-40CC-84A3-697B125A1A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3C2A22A9-D5ED-4590-BFD7-92959BEDF8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A484E394-7C89-465A-AC84-459E8B8459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2B7C8D75-1097-4254-BA9C-401ACE07D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1145754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A49A5EF1-91EE-43F6-A8D6-51889ED82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9D2003AE-F631-4B22-9075-EF7B7FD487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72537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6D78889B-FEB2-4178-B41F-ACB6AC371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D539D5EB-C5D4-43CE-B677-3B4CB8959F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72537"/>
                    <a:ext cx="387" cy="4905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30043062-B019-420B-93B1-6A78ABDF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8AC939FE-1C69-49EC-A8F3-E3708782FA46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F6F8D9C0-311B-451A-B675-3D63597DDAC0}"/>
                </a:ext>
              </a:extLst>
            </p:cNvPr>
            <p:cNvGrpSpPr/>
            <p:nvPr/>
          </p:nvGrpSpPr>
          <p:grpSpPr>
            <a:xfrm>
              <a:off x="5790905" y="1984739"/>
              <a:ext cx="2586711" cy="3084434"/>
              <a:chOff x="128066" y="3163505"/>
              <a:chExt cx="1744228" cy="2137642"/>
            </a:xfrm>
          </p:grpSpPr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243EEFDA-ADA0-440D-935C-5651C6ECAC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2370" y="4870753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Skupina 27">
                <a:extLst>
                  <a:ext uri="{FF2B5EF4-FFF2-40B4-BE49-F238E27FC236}">
                    <a16:creationId xmlns:a16="http://schemas.microsoft.com/office/drawing/2014/main" id="{BD8525E7-3125-4C51-9E86-2CB2475655AE}"/>
                  </a:ext>
                </a:extLst>
              </p:cNvPr>
              <p:cNvGrpSpPr/>
              <p:nvPr/>
            </p:nvGrpSpPr>
            <p:grpSpPr>
              <a:xfrm>
                <a:off x="128066" y="3163505"/>
                <a:ext cx="1744228" cy="1735066"/>
                <a:chOff x="2986486" y="2842659"/>
                <a:chExt cx="1744228" cy="1735066"/>
              </a:xfrm>
            </p:grpSpPr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94D3C3AF-9F17-4816-8CF0-1FA28440C2C7}"/>
                    </a:ext>
                  </a:extLst>
                </p:cNvPr>
                <p:cNvGrpSpPr/>
                <p:nvPr/>
              </p:nvGrpSpPr>
              <p:grpSpPr>
                <a:xfrm flipH="1">
                  <a:off x="3131897" y="3167216"/>
                  <a:ext cx="1460499" cy="1345525"/>
                  <a:chOff x="3408681" y="3429000"/>
                  <a:chExt cx="3364259" cy="2118974"/>
                </a:xfrm>
              </p:grpSpPr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349161E4-AD8F-4165-9552-A4D16DEC6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B89EF10-8B81-44F0-8133-B676AC602E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C49CA963-BABB-475F-AAE6-A83C9615A035}"/>
                      </a:ext>
                    </a:extLst>
                  </p:cNvPr>
                  <p:cNvCxnSpPr>
                    <a:cxnSpLocks/>
                    <a:endCxn id="36" idx="7"/>
                  </p:cNvCxnSpPr>
                  <p:nvPr/>
                </p:nvCxnSpPr>
                <p:spPr>
                  <a:xfrm>
                    <a:off x="3408681" y="3459553"/>
                    <a:ext cx="1373061" cy="198963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68F52209-3A9C-4CBB-A8A8-4B2359E80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814DBE48-8210-4E73-B39D-24F45D8EA0DA}"/>
                    </a:ext>
                  </a:extLst>
                </p:cNvPr>
                <p:cNvSpPr txBox="1"/>
                <p:nvPr/>
              </p:nvSpPr>
              <p:spPr>
                <a:xfrm>
                  <a:off x="2986486" y="2853108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31" name="TextovéPole 30">
                  <a:extLst>
                    <a:ext uri="{FF2B5EF4-FFF2-40B4-BE49-F238E27FC236}">
                      <a16:creationId xmlns:a16="http://schemas.microsoft.com/office/drawing/2014/main" id="{FED07873-AAC2-4240-AED1-C75862E5BCA4}"/>
                    </a:ext>
                  </a:extLst>
                </p:cNvPr>
                <p:cNvSpPr txBox="1"/>
                <p:nvPr/>
              </p:nvSpPr>
              <p:spPr>
                <a:xfrm>
                  <a:off x="3433399" y="2844341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</a:p>
              </p:txBody>
            </p:sp>
            <p:sp>
              <p:nvSpPr>
                <p:cNvPr id="32" name="TextovéPole 31">
                  <a:extLst>
                    <a:ext uri="{FF2B5EF4-FFF2-40B4-BE49-F238E27FC236}">
                      <a16:creationId xmlns:a16="http://schemas.microsoft.com/office/drawing/2014/main" id="{2FF99D6A-2B2B-4DF1-B197-E72F05E56C22}"/>
                    </a:ext>
                  </a:extLst>
                </p:cNvPr>
                <p:cNvSpPr txBox="1"/>
                <p:nvPr/>
              </p:nvSpPr>
              <p:spPr>
                <a:xfrm>
                  <a:off x="3900373" y="2842659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33" name="TextovéPole 32">
                  <a:extLst>
                    <a:ext uri="{FF2B5EF4-FFF2-40B4-BE49-F238E27FC236}">
                      <a16:creationId xmlns:a16="http://schemas.microsoft.com/office/drawing/2014/main" id="{284D5729-D5B4-4F3A-941F-7A53C03E414E}"/>
                    </a:ext>
                  </a:extLst>
                </p:cNvPr>
                <p:cNvSpPr txBox="1"/>
                <p:nvPr/>
              </p:nvSpPr>
              <p:spPr>
                <a:xfrm>
                  <a:off x="4454077" y="2850792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6DBE969E-5654-4AAD-A112-0206DE3380FD}"/>
                    </a:ext>
                  </a:extLst>
                </p:cNvPr>
                <p:cNvSpPr/>
                <p:nvPr/>
              </p:nvSpPr>
              <p:spPr>
                <a:xfrm>
                  <a:off x="3860410" y="4428103"/>
                  <a:ext cx="159229" cy="149622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sp>
          <p:nvSpPr>
            <p:cNvPr id="69" name="TextovéPole 68">
              <a:extLst>
                <a:ext uri="{FF2B5EF4-FFF2-40B4-BE49-F238E27FC236}">
                  <a16:creationId xmlns:a16="http://schemas.microsoft.com/office/drawing/2014/main" id="{2AD489C9-23EE-4C37-A2FE-302FC878EDC7}"/>
                </a:ext>
              </a:extLst>
            </p:cNvPr>
            <p:cNvSpPr txBox="1"/>
            <p:nvPr/>
          </p:nvSpPr>
          <p:spPr>
            <a:xfrm>
              <a:off x="3140167" y="3840790"/>
              <a:ext cx="3233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dirty="0"/>
                <a:t>uzly</a:t>
              </a:r>
            </a:p>
          </p:txBody>
        </p:sp>
        <p:sp>
          <p:nvSpPr>
            <p:cNvPr id="96" name="Ovál 95">
              <a:extLst>
                <a:ext uri="{FF2B5EF4-FFF2-40B4-BE49-F238E27FC236}">
                  <a16:creationId xmlns:a16="http://schemas.microsoft.com/office/drawing/2014/main" id="{E7FCFEE5-6D95-42DC-9672-81B948110784}"/>
                </a:ext>
              </a:extLst>
            </p:cNvPr>
            <p:cNvSpPr/>
            <p:nvPr/>
          </p:nvSpPr>
          <p:spPr>
            <a:xfrm>
              <a:off x="2216049" y="3682096"/>
              <a:ext cx="236139" cy="215891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8" name="Ovál 97">
              <a:extLst>
                <a:ext uri="{FF2B5EF4-FFF2-40B4-BE49-F238E27FC236}">
                  <a16:creationId xmlns:a16="http://schemas.microsoft.com/office/drawing/2014/main" id="{B9B54778-0943-4690-9C49-0AFAE6E64FCF}"/>
                </a:ext>
              </a:extLst>
            </p:cNvPr>
            <p:cNvSpPr/>
            <p:nvPr/>
          </p:nvSpPr>
          <p:spPr>
            <a:xfrm>
              <a:off x="7395087" y="3692298"/>
              <a:ext cx="236139" cy="21589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0" name="Ovál 119">
              <a:extLst>
                <a:ext uri="{FF2B5EF4-FFF2-40B4-BE49-F238E27FC236}">
                  <a16:creationId xmlns:a16="http://schemas.microsoft.com/office/drawing/2014/main" id="{08E632EF-E4A7-4BA7-9597-3249B5C8AF33}"/>
                </a:ext>
              </a:extLst>
            </p:cNvPr>
            <p:cNvSpPr/>
            <p:nvPr/>
          </p:nvSpPr>
          <p:spPr>
            <a:xfrm>
              <a:off x="2689673" y="3076426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Ovál 120">
              <a:extLst>
                <a:ext uri="{FF2B5EF4-FFF2-40B4-BE49-F238E27FC236}">
                  <a16:creationId xmlns:a16="http://schemas.microsoft.com/office/drawing/2014/main" id="{F1F1402D-4EC7-4B15-B9D6-8516AFD2B4AF}"/>
                </a:ext>
              </a:extLst>
            </p:cNvPr>
            <p:cNvSpPr/>
            <p:nvPr/>
          </p:nvSpPr>
          <p:spPr>
            <a:xfrm>
              <a:off x="7669053" y="3159998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64" name="Přímá spojnice se šipkou 63">
              <a:extLst>
                <a:ext uri="{FF2B5EF4-FFF2-40B4-BE49-F238E27FC236}">
                  <a16:creationId xmlns:a16="http://schemas.microsoft.com/office/drawing/2014/main" id="{CAFBBBAF-69AF-490C-922B-D596B23E41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6447" y="4137879"/>
              <a:ext cx="2284831" cy="330194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Přímá spojnice se šipkou 64">
              <a:extLst>
                <a:ext uri="{FF2B5EF4-FFF2-40B4-BE49-F238E27FC236}">
                  <a16:creationId xmlns:a16="http://schemas.microsoft.com/office/drawing/2014/main" id="{6A931F25-8F2B-4EE0-B7C9-5C261A2B21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0283" y="3848901"/>
              <a:ext cx="1963472" cy="288978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Přímá spojnice se šipkou 66">
              <a:extLst>
                <a:ext uri="{FF2B5EF4-FFF2-40B4-BE49-F238E27FC236}">
                  <a16:creationId xmlns:a16="http://schemas.microsoft.com/office/drawing/2014/main" id="{BC69126E-80F8-43C6-B2B2-E051758A99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6482" y="3871119"/>
              <a:ext cx="1914796" cy="26676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Přímá spojnice se šipkou 67">
              <a:extLst>
                <a:ext uri="{FF2B5EF4-FFF2-40B4-BE49-F238E27FC236}">
                  <a16:creationId xmlns:a16="http://schemas.microsoft.com/office/drawing/2014/main" id="{C78F77CD-FE16-4A70-B11C-F7F89A1230BB}"/>
                </a:ext>
              </a:extLst>
            </p:cNvPr>
            <p:cNvCxnSpPr>
              <a:cxnSpLocks/>
            </p:cNvCxnSpPr>
            <p:nvPr/>
          </p:nvCxnSpPr>
          <p:spPr>
            <a:xfrm>
              <a:off x="5330283" y="4137879"/>
              <a:ext cx="1724917" cy="318093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Přímá spojnice se šipkou 69">
              <a:extLst>
                <a:ext uri="{FF2B5EF4-FFF2-40B4-BE49-F238E27FC236}">
                  <a16:creationId xmlns:a16="http://schemas.microsoft.com/office/drawing/2014/main" id="{1F642DB2-3CD0-4BB2-BB81-C287C5D377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03043" y="3279995"/>
              <a:ext cx="1468235" cy="857884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Přímá spojnice se šipkou 70">
              <a:extLst>
                <a:ext uri="{FF2B5EF4-FFF2-40B4-BE49-F238E27FC236}">
                  <a16:creationId xmlns:a16="http://schemas.microsoft.com/office/drawing/2014/main" id="{AAA863AC-137B-4FAF-BFE7-1300270715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2224" y="3308056"/>
              <a:ext cx="2304242" cy="829823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77" name="Přímá spojnice se šipkou 76">
            <a:extLst>
              <a:ext uri="{FF2B5EF4-FFF2-40B4-BE49-F238E27FC236}">
                <a16:creationId xmlns:a16="http://schemas.microsoft.com/office/drawing/2014/main" id="{44D78BFE-3D89-4B6C-9BE8-9D5A9F86FCA2}"/>
              </a:ext>
            </a:extLst>
          </p:cNvPr>
          <p:cNvCxnSpPr>
            <a:cxnSpLocks/>
            <a:stCxn id="79" idx="1"/>
          </p:cNvCxnSpPr>
          <p:nvPr/>
        </p:nvCxnSpPr>
        <p:spPr>
          <a:xfrm flipH="1">
            <a:off x="3253641" y="2829427"/>
            <a:ext cx="1025706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Přímá spojnice se šipkou 77">
            <a:extLst>
              <a:ext uri="{FF2B5EF4-FFF2-40B4-BE49-F238E27FC236}">
                <a16:creationId xmlns:a16="http://schemas.microsoft.com/office/drawing/2014/main" id="{CF1D4F69-FF43-4D5F-8CF2-04EB1573DA1D}"/>
              </a:ext>
            </a:extLst>
          </p:cNvPr>
          <p:cNvCxnSpPr>
            <a:cxnSpLocks/>
            <a:stCxn id="79" idx="3"/>
          </p:cNvCxnSpPr>
          <p:nvPr/>
        </p:nvCxnSpPr>
        <p:spPr>
          <a:xfrm>
            <a:off x="5164449" y="2829427"/>
            <a:ext cx="1036712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ovéPole 78">
            <a:extLst>
              <a:ext uri="{FF2B5EF4-FFF2-40B4-BE49-F238E27FC236}">
                <a16:creationId xmlns:a16="http://schemas.microsoft.com/office/drawing/2014/main" id="{E2A8339B-30F2-4272-99F7-431D86140023}"/>
              </a:ext>
            </a:extLst>
          </p:cNvPr>
          <p:cNvSpPr txBox="1"/>
          <p:nvPr/>
        </p:nvSpPr>
        <p:spPr>
          <a:xfrm>
            <a:off x="4279347" y="2644761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větve </a:t>
            </a:r>
          </a:p>
        </p:txBody>
      </p:sp>
      <p:cxnSp>
        <p:nvCxnSpPr>
          <p:cNvPr id="80" name="Přímá spojnice se šipkou 79">
            <a:extLst>
              <a:ext uri="{FF2B5EF4-FFF2-40B4-BE49-F238E27FC236}">
                <a16:creationId xmlns:a16="http://schemas.microsoft.com/office/drawing/2014/main" id="{54B7C7A4-16F6-485F-A233-960D32621600}"/>
              </a:ext>
            </a:extLst>
          </p:cNvPr>
          <p:cNvCxnSpPr>
            <a:cxnSpLocks/>
            <a:stCxn id="82" idx="1"/>
          </p:cNvCxnSpPr>
          <p:nvPr/>
        </p:nvCxnSpPr>
        <p:spPr>
          <a:xfrm flipH="1" flipV="1">
            <a:off x="2086446" y="4966239"/>
            <a:ext cx="2192901" cy="220547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Přímá spojnice se šipkou 80">
            <a:extLst>
              <a:ext uri="{FF2B5EF4-FFF2-40B4-BE49-F238E27FC236}">
                <a16:creationId xmlns:a16="http://schemas.microsoft.com/office/drawing/2014/main" id="{3F99C09B-5F1A-4830-802B-CFC64978866F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5164449" y="5069173"/>
            <a:ext cx="1890751" cy="117613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2" name="TextovéPole 81">
            <a:extLst>
              <a:ext uri="{FF2B5EF4-FFF2-40B4-BE49-F238E27FC236}">
                <a16:creationId xmlns:a16="http://schemas.microsoft.com/office/drawing/2014/main" id="{67E8406E-B7BA-4374-805B-107445D71875}"/>
              </a:ext>
            </a:extLst>
          </p:cNvPr>
          <p:cNvSpPr txBox="1"/>
          <p:nvPr/>
        </p:nvSpPr>
        <p:spPr>
          <a:xfrm>
            <a:off x="4279347" y="5002120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kořen </a:t>
            </a:r>
          </a:p>
        </p:txBody>
      </p:sp>
      <p:cxnSp>
        <p:nvCxnSpPr>
          <p:cNvPr id="51" name="Přímá spojnice se šipkou 50">
            <a:extLst>
              <a:ext uri="{FF2B5EF4-FFF2-40B4-BE49-F238E27FC236}">
                <a16:creationId xmlns:a16="http://schemas.microsoft.com/office/drawing/2014/main" id="{81FCA720-9685-4AD8-941A-0D761ADCC932}"/>
              </a:ext>
            </a:extLst>
          </p:cNvPr>
          <p:cNvCxnSpPr>
            <a:cxnSpLocks/>
          </p:cNvCxnSpPr>
          <p:nvPr/>
        </p:nvCxnSpPr>
        <p:spPr>
          <a:xfrm flipH="1">
            <a:off x="3253640" y="1388468"/>
            <a:ext cx="809057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Přímá spojnice se šipkou 51">
            <a:extLst>
              <a:ext uri="{FF2B5EF4-FFF2-40B4-BE49-F238E27FC236}">
                <a16:creationId xmlns:a16="http://schemas.microsoft.com/office/drawing/2014/main" id="{2F13B012-E98B-476A-8695-A5BF6648DE2C}"/>
              </a:ext>
            </a:extLst>
          </p:cNvPr>
          <p:cNvCxnSpPr>
            <a:cxnSpLocks/>
          </p:cNvCxnSpPr>
          <p:nvPr/>
        </p:nvCxnSpPr>
        <p:spPr>
          <a:xfrm flipH="1">
            <a:off x="1069996" y="1342138"/>
            <a:ext cx="809057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Přímá spojnice se šipkou 52">
            <a:extLst>
              <a:ext uri="{FF2B5EF4-FFF2-40B4-BE49-F238E27FC236}">
                <a16:creationId xmlns:a16="http://schemas.microsoft.com/office/drawing/2014/main" id="{FABE75D8-CB7E-486D-BBF3-98745687FD39}"/>
              </a:ext>
            </a:extLst>
          </p:cNvPr>
          <p:cNvCxnSpPr>
            <a:cxnSpLocks/>
          </p:cNvCxnSpPr>
          <p:nvPr/>
        </p:nvCxnSpPr>
        <p:spPr>
          <a:xfrm flipH="1">
            <a:off x="1801031" y="1364164"/>
            <a:ext cx="809057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Přímá spojnice se šipkou 53">
            <a:extLst>
              <a:ext uri="{FF2B5EF4-FFF2-40B4-BE49-F238E27FC236}">
                <a16:creationId xmlns:a16="http://schemas.microsoft.com/office/drawing/2014/main" id="{DD8AE69A-B5D4-4786-89A6-DD0BDC8FF8DD}"/>
              </a:ext>
            </a:extLst>
          </p:cNvPr>
          <p:cNvCxnSpPr>
            <a:cxnSpLocks/>
          </p:cNvCxnSpPr>
          <p:nvPr/>
        </p:nvCxnSpPr>
        <p:spPr>
          <a:xfrm flipH="1">
            <a:off x="2532066" y="1376733"/>
            <a:ext cx="809057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Přímá spojnice se šipkou 54">
            <a:extLst>
              <a:ext uri="{FF2B5EF4-FFF2-40B4-BE49-F238E27FC236}">
                <a16:creationId xmlns:a16="http://schemas.microsoft.com/office/drawing/2014/main" id="{1E9805D1-DBE0-4545-97C5-3E4D574FEAAB}"/>
              </a:ext>
            </a:extLst>
          </p:cNvPr>
          <p:cNvCxnSpPr>
            <a:cxnSpLocks/>
          </p:cNvCxnSpPr>
          <p:nvPr/>
        </p:nvCxnSpPr>
        <p:spPr>
          <a:xfrm>
            <a:off x="4931708" y="1369623"/>
            <a:ext cx="879262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F38D1FE2-E57F-4332-8E62-3F2B3BB0FC29}"/>
              </a:ext>
            </a:extLst>
          </p:cNvPr>
          <p:cNvCxnSpPr>
            <a:cxnSpLocks/>
          </p:cNvCxnSpPr>
          <p:nvPr/>
        </p:nvCxnSpPr>
        <p:spPr>
          <a:xfrm>
            <a:off x="7304832" y="1323293"/>
            <a:ext cx="879262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Přímá spojnice se šipkou 56">
            <a:extLst>
              <a:ext uri="{FF2B5EF4-FFF2-40B4-BE49-F238E27FC236}">
                <a16:creationId xmlns:a16="http://schemas.microsoft.com/office/drawing/2014/main" id="{6F636040-6E2D-4069-8850-CAC5FC38747B}"/>
              </a:ext>
            </a:extLst>
          </p:cNvPr>
          <p:cNvCxnSpPr>
            <a:cxnSpLocks/>
          </p:cNvCxnSpPr>
          <p:nvPr/>
        </p:nvCxnSpPr>
        <p:spPr>
          <a:xfrm>
            <a:off x="6510363" y="1345319"/>
            <a:ext cx="879262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Přímá spojnice se šipkou 57">
            <a:extLst>
              <a:ext uri="{FF2B5EF4-FFF2-40B4-BE49-F238E27FC236}">
                <a16:creationId xmlns:a16="http://schemas.microsoft.com/office/drawing/2014/main" id="{4DAC4B50-FAD2-470E-9420-001B31D2C0DB}"/>
              </a:ext>
            </a:extLst>
          </p:cNvPr>
          <p:cNvCxnSpPr>
            <a:cxnSpLocks/>
          </p:cNvCxnSpPr>
          <p:nvPr/>
        </p:nvCxnSpPr>
        <p:spPr>
          <a:xfrm>
            <a:off x="5715895" y="1357888"/>
            <a:ext cx="879262" cy="5664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EEF45E05-083E-47DA-9379-DCC89BACF47F}"/>
              </a:ext>
            </a:extLst>
          </p:cNvPr>
          <p:cNvSpPr txBox="1"/>
          <p:nvPr/>
        </p:nvSpPr>
        <p:spPr>
          <a:xfrm>
            <a:off x="2231290" y="861423"/>
            <a:ext cx="490626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cs-CZ" b="1" dirty="0"/>
              <a:t>A,B,C,D jsou současné druhy (nebo rody, čeledi…)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AAB031EF-5877-4DAA-8A7A-F9AFF5DE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48623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id="{BCB21E2E-1B10-402E-B558-BA377A30405F}"/>
              </a:ext>
            </a:extLst>
          </p:cNvPr>
          <p:cNvGrpSpPr/>
          <p:nvPr/>
        </p:nvGrpSpPr>
        <p:grpSpPr>
          <a:xfrm>
            <a:off x="897898" y="1984739"/>
            <a:ext cx="7479718" cy="3084434"/>
            <a:chOff x="897898" y="1984739"/>
            <a:chExt cx="7479718" cy="3084434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419BB7D-1168-4828-A78A-D6B63D3E6FF1}"/>
                </a:ext>
              </a:extLst>
            </p:cNvPr>
            <p:cNvGrpSpPr/>
            <p:nvPr/>
          </p:nvGrpSpPr>
          <p:grpSpPr>
            <a:xfrm>
              <a:off x="897898" y="1995013"/>
              <a:ext cx="2586711" cy="2990312"/>
              <a:chOff x="443553" y="195343"/>
              <a:chExt cx="2161940" cy="2147551"/>
            </a:xfrm>
          </p:grpSpPr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58EB88AE-C8B2-474D-83C6-32DFA4DC1C82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73D5DA28-D73B-4295-8554-C2F4D12AD6FA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930A4C-51B1-4815-9643-523B7462D7D1}"/>
                  </a:ext>
                </a:extLst>
              </p:cNvPr>
              <p:cNvSpPr txBox="1"/>
              <p:nvPr/>
            </p:nvSpPr>
            <p:spPr>
              <a:xfrm>
                <a:off x="1576299" y="195343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54DB03D5-5A76-4B9F-8BA1-4ABB7FC7280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F0861965-29A5-49EE-83A9-BC5D8386FBBB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563251" y="520157"/>
                <a:chExt cx="2088810" cy="2191145"/>
              </a:xfrm>
            </p:grpSpPr>
            <p:grpSp>
              <p:nvGrpSpPr>
                <p:cNvPr id="12" name="Skupina 11">
                  <a:extLst>
                    <a:ext uri="{FF2B5EF4-FFF2-40B4-BE49-F238E27FC236}">
                      <a16:creationId xmlns:a16="http://schemas.microsoft.com/office/drawing/2014/main" id="{0B4D2065-373D-4540-A778-0D02FB512E5D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088810" cy="2191145"/>
                  <a:chOff x="6623163" y="515131"/>
                  <a:chExt cx="2088810" cy="2191145"/>
                </a:xfrm>
              </p:grpSpPr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23DF7B54-5EA9-4258-97EB-9AE6DB0EC7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64E394E0-3760-40CC-84A3-697B125A1A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3C2A22A9-D5ED-4590-BFD7-92959BEDF8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A484E394-7C89-465A-AC84-459E8B8459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2B7C8D75-1097-4254-BA9C-401ACE07D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1145754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A49A5EF1-91EE-43F6-A8D6-51889ED82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9D2003AE-F631-4B22-9075-EF7B7FD487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72537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6D78889B-FEB2-4178-B41F-ACB6AC371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D539D5EB-C5D4-43CE-B677-3B4CB8959F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72537"/>
                    <a:ext cx="387" cy="4905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30043062-B019-420B-93B1-6A78ABDF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8AC939FE-1C69-49EC-A8F3-E3708782FA46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F6F8D9C0-311B-451A-B675-3D63597DDAC0}"/>
                </a:ext>
              </a:extLst>
            </p:cNvPr>
            <p:cNvGrpSpPr/>
            <p:nvPr/>
          </p:nvGrpSpPr>
          <p:grpSpPr>
            <a:xfrm>
              <a:off x="5790905" y="1984739"/>
              <a:ext cx="2586711" cy="3084434"/>
              <a:chOff x="128066" y="3163505"/>
              <a:chExt cx="1744228" cy="2137642"/>
            </a:xfrm>
          </p:grpSpPr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243EEFDA-ADA0-440D-935C-5651C6ECAC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2370" y="4870753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Skupina 27">
                <a:extLst>
                  <a:ext uri="{FF2B5EF4-FFF2-40B4-BE49-F238E27FC236}">
                    <a16:creationId xmlns:a16="http://schemas.microsoft.com/office/drawing/2014/main" id="{BD8525E7-3125-4C51-9E86-2CB2475655AE}"/>
                  </a:ext>
                </a:extLst>
              </p:cNvPr>
              <p:cNvGrpSpPr/>
              <p:nvPr/>
            </p:nvGrpSpPr>
            <p:grpSpPr>
              <a:xfrm>
                <a:off x="128066" y="3163505"/>
                <a:ext cx="1744228" cy="1735066"/>
                <a:chOff x="2986486" y="2842659"/>
                <a:chExt cx="1744228" cy="1735066"/>
              </a:xfrm>
            </p:grpSpPr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94D3C3AF-9F17-4816-8CF0-1FA28440C2C7}"/>
                    </a:ext>
                  </a:extLst>
                </p:cNvPr>
                <p:cNvGrpSpPr/>
                <p:nvPr/>
              </p:nvGrpSpPr>
              <p:grpSpPr>
                <a:xfrm flipH="1">
                  <a:off x="3131897" y="3167216"/>
                  <a:ext cx="1460499" cy="1345525"/>
                  <a:chOff x="3408681" y="3429000"/>
                  <a:chExt cx="3364259" cy="2118974"/>
                </a:xfrm>
              </p:grpSpPr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349161E4-AD8F-4165-9552-A4D16DEC6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B89EF10-8B81-44F0-8133-B676AC602E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C49CA963-BABB-475F-AAE6-A83C9615A035}"/>
                      </a:ext>
                    </a:extLst>
                  </p:cNvPr>
                  <p:cNvCxnSpPr>
                    <a:cxnSpLocks/>
                    <a:endCxn id="36" idx="7"/>
                  </p:cNvCxnSpPr>
                  <p:nvPr/>
                </p:nvCxnSpPr>
                <p:spPr>
                  <a:xfrm>
                    <a:off x="3408681" y="3459553"/>
                    <a:ext cx="1373061" cy="198963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68F52209-3A9C-4CBB-A8A8-4B2359E80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814DBE48-8210-4E73-B39D-24F45D8EA0DA}"/>
                    </a:ext>
                  </a:extLst>
                </p:cNvPr>
                <p:cNvSpPr txBox="1"/>
                <p:nvPr/>
              </p:nvSpPr>
              <p:spPr>
                <a:xfrm>
                  <a:off x="2986486" y="2853108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31" name="TextovéPole 30">
                  <a:extLst>
                    <a:ext uri="{FF2B5EF4-FFF2-40B4-BE49-F238E27FC236}">
                      <a16:creationId xmlns:a16="http://schemas.microsoft.com/office/drawing/2014/main" id="{FED07873-AAC2-4240-AED1-C75862E5BCA4}"/>
                    </a:ext>
                  </a:extLst>
                </p:cNvPr>
                <p:cNvSpPr txBox="1"/>
                <p:nvPr/>
              </p:nvSpPr>
              <p:spPr>
                <a:xfrm>
                  <a:off x="3433399" y="2844341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</a:p>
              </p:txBody>
            </p:sp>
            <p:sp>
              <p:nvSpPr>
                <p:cNvPr id="32" name="TextovéPole 31">
                  <a:extLst>
                    <a:ext uri="{FF2B5EF4-FFF2-40B4-BE49-F238E27FC236}">
                      <a16:creationId xmlns:a16="http://schemas.microsoft.com/office/drawing/2014/main" id="{2FF99D6A-2B2B-4DF1-B197-E72F05E56C22}"/>
                    </a:ext>
                  </a:extLst>
                </p:cNvPr>
                <p:cNvSpPr txBox="1"/>
                <p:nvPr/>
              </p:nvSpPr>
              <p:spPr>
                <a:xfrm>
                  <a:off x="3900373" y="2842659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33" name="TextovéPole 32">
                  <a:extLst>
                    <a:ext uri="{FF2B5EF4-FFF2-40B4-BE49-F238E27FC236}">
                      <a16:creationId xmlns:a16="http://schemas.microsoft.com/office/drawing/2014/main" id="{284D5729-D5B4-4F3A-941F-7A53C03E414E}"/>
                    </a:ext>
                  </a:extLst>
                </p:cNvPr>
                <p:cNvSpPr txBox="1"/>
                <p:nvPr/>
              </p:nvSpPr>
              <p:spPr>
                <a:xfrm>
                  <a:off x="4454077" y="2850792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6DBE969E-5654-4AAD-A112-0206DE3380FD}"/>
                    </a:ext>
                  </a:extLst>
                </p:cNvPr>
                <p:cNvSpPr/>
                <p:nvPr/>
              </p:nvSpPr>
              <p:spPr>
                <a:xfrm>
                  <a:off x="3860410" y="4428103"/>
                  <a:ext cx="159229" cy="149622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sp>
          <p:nvSpPr>
            <p:cNvPr id="69" name="TextovéPole 68">
              <a:extLst>
                <a:ext uri="{FF2B5EF4-FFF2-40B4-BE49-F238E27FC236}">
                  <a16:creationId xmlns:a16="http://schemas.microsoft.com/office/drawing/2014/main" id="{2AD489C9-23EE-4C37-A2FE-302FC878EDC7}"/>
                </a:ext>
              </a:extLst>
            </p:cNvPr>
            <p:cNvSpPr txBox="1"/>
            <p:nvPr/>
          </p:nvSpPr>
          <p:spPr>
            <a:xfrm>
              <a:off x="3140167" y="3840790"/>
              <a:ext cx="323356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dirty="0"/>
                <a:t>uzly znamenají společného předka, ze kterého se vyvinuly všechny druhy nad ním</a:t>
              </a:r>
            </a:p>
          </p:txBody>
        </p:sp>
        <p:sp>
          <p:nvSpPr>
            <p:cNvPr id="96" name="Ovál 95">
              <a:extLst>
                <a:ext uri="{FF2B5EF4-FFF2-40B4-BE49-F238E27FC236}">
                  <a16:creationId xmlns:a16="http://schemas.microsoft.com/office/drawing/2014/main" id="{E7FCFEE5-6D95-42DC-9672-81B948110784}"/>
                </a:ext>
              </a:extLst>
            </p:cNvPr>
            <p:cNvSpPr/>
            <p:nvPr/>
          </p:nvSpPr>
          <p:spPr>
            <a:xfrm>
              <a:off x="2216049" y="3682096"/>
              <a:ext cx="236139" cy="215891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8" name="Ovál 97">
              <a:extLst>
                <a:ext uri="{FF2B5EF4-FFF2-40B4-BE49-F238E27FC236}">
                  <a16:creationId xmlns:a16="http://schemas.microsoft.com/office/drawing/2014/main" id="{B9B54778-0943-4690-9C49-0AFAE6E64FCF}"/>
                </a:ext>
              </a:extLst>
            </p:cNvPr>
            <p:cNvSpPr/>
            <p:nvPr/>
          </p:nvSpPr>
          <p:spPr>
            <a:xfrm>
              <a:off x="7395087" y="3692298"/>
              <a:ext cx="236139" cy="21589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0" name="Ovál 119">
              <a:extLst>
                <a:ext uri="{FF2B5EF4-FFF2-40B4-BE49-F238E27FC236}">
                  <a16:creationId xmlns:a16="http://schemas.microsoft.com/office/drawing/2014/main" id="{08E632EF-E4A7-4BA7-9597-3249B5C8AF33}"/>
                </a:ext>
              </a:extLst>
            </p:cNvPr>
            <p:cNvSpPr/>
            <p:nvPr/>
          </p:nvSpPr>
          <p:spPr>
            <a:xfrm>
              <a:off x="2689673" y="3076426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Ovál 120">
              <a:extLst>
                <a:ext uri="{FF2B5EF4-FFF2-40B4-BE49-F238E27FC236}">
                  <a16:creationId xmlns:a16="http://schemas.microsoft.com/office/drawing/2014/main" id="{F1F1402D-4EC7-4B15-B9D6-8516AFD2B4AF}"/>
                </a:ext>
              </a:extLst>
            </p:cNvPr>
            <p:cNvSpPr/>
            <p:nvPr/>
          </p:nvSpPr>
          <p:spPr>
            <a:xfrm>
              <a:off x="7669053" y="3159998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64" name="Přímá spojnice se šipkou 63">
              <a:extLst>
                <a:ext uri="{FF2B5EF4-FFF2-40B4-BE49-F238E27FC236}">
                  <a16:creationId xmlns:a16="http://schemas.microsoft.com/office/drawing/2014/main" id="{CAFBBBAF-69AF-490C-922B-D596B23E41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86446" y="4468073"/>
              <a:ext cx="1395025" cy="186654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Přímá spojnice se šipkou 64">
              <a:extLst>
                <a:ext uri="{FF2B5EF4-FFF2-40B4-BE49-F238E27FC236}">
                  <a16:creationId xmlns:a16="http://schemas.microsoft.com/office/drawing/2014/main" id="{6A931F25-8F2B-4EE0-B7C9-5C261A2B21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6287" y="3848901"/>
              <a:ext cx="1177468" cy="288978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Přímá spojnice se šipkou 66">
              <a:extLst>
                <a:ext uri="{FF2B5EF4-FFF2-40B4-BE49-F238E27FC236}">
                  <a16:creationId xmlns:a16="http://schemas.microsoft.com/office/drawing/2014/main" id="{BC69126E-80F8-43C6-B2B2-E051758A99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6482" y="3871119"/>
              <a:ext cx="998798" cy="26676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Přímá spojnice se šipkou 67">
              <a:extLst>
                <a:ext uri="{FF2B5EF4-FFF2-40B4-BE49-F238E27FC236}">
                  <a16:creationId xmlns:a16="http://schemas.microsoft.com/office/drawing/2014/main" id="{C78F77CD-FE16-4A70-B11C-F7F89A1230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06551" y="4455971"/>
              <a:ext cx="1048649" cy="116029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Přímá spojnice se šipkou 69">
              <a:extLst>
                <a:ext uri="{FF2B5EF4-FFF2-40B4-BE49-F238E27FC236}">
                  <a16:creationId xmlns:a16="http://schemas.microsoft.com/office/drawing/2014/main" id="{1F642DB2-3CD0-4BB2-BB81-C287C5D377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03043" y="3279994"/>
              <a:ext cx="910674" cy="568907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Přímá spojnice se šipkou 70">
              <a:extLst>
                <a:ext uri="{FF2B5EF4-FFF2-40B4-BE49-F238E27FC236}">
                  <a16:creationId xmlns:a16="http://schemas.microsoft.com/office/drawing/2014/main" id="{AAA863AC-137B-4FAF-BFE7-1300270715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47175" y="3308055"/>
              <a:ext cx="1809291" cy="532735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TextovéPole 61">
            <a:extLst>
              <a:ext uri="{FF2B5EF4-FFF2-40B4-BE49-F238E27FC236}">
                <a16:creationId xmlns:a16="http://schemas.microsoft.com/office/drawing/2014/main" id="{2CCE51C2-0728-4BDC-AF1B-1EA7C17EC355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75" name="Přímá spojnice se šipkou 74">
            <a:extLst>
              <a:ext uri="{FF2B5EF4-FFF2-40B4-BE49-F238E27FC236}">
                <a16:creationId xmlns:a16="http://schemas.microsoft.com/office/drawing/2014/main" id="{BD81C468-289D-41C6-8E86-92FF5B9EF5B8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Přímá spojnice se šipkou 75">
            <a:extLst>
              <a:ext uri="{FF2B5EF4-FFF2-40B4-BE49-F238E27FC236}">
                <a16:creationId xmlns:a16="http://schemas.microsoft.com/office/drawing/2014/main" id="{24FE4957-907C-488F-8103-035999FC9958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Přímá spojnice se šipkou 76">
            <a:extLst>
              <a:ext uri="{FF2B5EF4-FFF2-40B4-BE49-F238E27FC236}">
                <a16:creationId xmlns:a16="http://schemas.microsoft.com/office/drawing/2014/main" id="{44D78BFE-3D89-4B6C-9BE8-9D5A9F86FCA2}"/>
              </a:ext>
            </a:extLst>
          </p:cNvPr>
          <p:cNvCxnSpPr>
            <a:cxnSpLocks/>
            <a:stCxn id="79" idx="1"/>
          </p:cNvCxnSpPr>
          <p:nvPr/>
        </p:nvCxnSpPr>
        <p:spPr>
          <a:xfrm flipH="1">
            <a:off x="3253641" y="2829427"/>
            <a:ext cx="1025706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Přímá spojnice se šipkou 77">
            <a:extLst>
              <a:ext uri="{FF2B5EF4-FFF2-40B4-BE49-F238E27FC236}">
                <a16:creationId xmlns:a16="http://schemas.microsoft.com/office/drawing/2014/main" id="{CF1D4F69-FF43-4D5F-8CF2-04EB1573DA1D}"/>
              </a:ext>
            </a:extLst>
          </p:cNvPr>
          <p:cNvCxnSpPr>
            <a:cxnSpLocks/>
            <a:stCxn id="79" idx="3"/>
          </p:cNvCxnSpPr>
          <p:nvPr/>
        </p:nvCxnSpPr>
        <p:spPr>
          <a:xfrm>
            <a:off x="5164449" y="2829427"/>
            <a:ext cx="1036712" cy="8976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ovéPole 78">
            <a:extLst>
              <a:ext uri="{FF2B5EF4-FFF2-40B4-BE49-F238E27FC236}">
                <a16:creationId xmlns:a16="http://schemas.microsoft.com/office/drawing/2014/main" id="{E2A8339B-30F2-4272-99F7-431D86140023}"/>
              </a:ext>
            </a:extLst>
          </p:cNvPr>
          <p:cNvSpPr txBox="1"/>
          <p:nvPr/>
        </p:nvSpPr>
        <p:spPr>
          <a:xfrm>
            <a:off x="4279347" y="2644761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větve </a:t>
            </a:r>
          </a:p>
        </p:txBody>
      </p:sp>
      <p:cxnSp>
        <p:nvCxnSpPr>
          <p:cNvPr id="80" name="Přímá spojnice se šipkou 79">
            <a:extLst>
              <a:ext uri="{FF2B5EF4-FFF2-40B4-BE49-F238E27FC236}">
                <a16:creationId xmlns:a16="http://schemas.microsoft.com/office/drawing/2014/main" id="{54B7C7A4-16F6-485F-A233-960D32621600}"/>
              </a:ext>
            </a:extLst>
          </p:cNvPr>
          <p:cNvCxnSpPr>
            <a:cxnSpLocks/>
            <a:stCxn id="82" idx="1"/>
          </p:cNvCxnSpPr>
          <p:nvPr/>
        </p:nvCxnSpPr>
        <p:spPr>
          <a:xfrm flipH="1" flipV="1">
            <a:off x="2086446" y="4966239"/>
            <a:ext cx="2192901" cy="220547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Přímá spojnice se šipkou 80">
            <a:extLst>
              <a:ext uri="{FF2B5EF4-FFF2-40B4-BE49-F238E27FC236}">
                <a16:creationId xmlns:a16="http://schemas.microsoft.com/office/drawing/2014/main" id="{3F99C09B-5F1A-4830-802B-CFC64978866F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5164449" y="5069173"/>
            <a:ext cx="1890751" cy="117613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2" name="TextovéPole 81">
            <a:extLst>
              <a:ext uri="{FF2B5EF4-FFF2-40B4-BE49-F238E27FC236}">
                <a16:creationId xmlns:a16="http://schemas.microsoft.com/office/drawing/2014/main" id="{67E8406E-B7BA-4374-805B-107445D71875}"/>
              </a:ext>
            </a:extLst>
          </p:cNvPr>
          <p:cNvSpPr txBox="1"/>
          <p:nvPr/>
        </p:nvSpPr>
        <p:spPr>
          <a:xfrm>
            <a:off x="4279347" y="5002120"/>
            <a:ext cx="8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kořen 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6EC6CAA-5A5B-4555-AB5F-493CF1FA6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3025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F0861965-29A5-49EE-83A9-BC5D8386FBBB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563251" y="520157"/>
              <a:chExt cx="2088810" cy="2191145"/>
            </a:xfrm>
          </p:grpSpPr>
          <p:grpSp>
            <p:nvGrpSpPr>
              <p:cNvPr id="12" name="Skupina 11">
                <a:extLst>
                  <a:ext uri="{FF2B5EF4-FFF2-40B4-BE49-F238E27FC236}">
                    <a16:creationId xmlns:a16="http://schemas.microsoft.com/office/drawing/2014/main" id="{0B4D2065-373D-4540-A778-0D02FB512E5D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2088810" cy="2191145"/>
                <a:chOff x="6623163" y="515131"/>
                <a:chExt cx="2088810" cy="2191145"/>
              </a:xfrm>
            </p:grpSpPr>
            <p:cxnSp>
              <p:nvCxnSpPr>
                <p:cNvPr id="16" name="Přímá spojnice 15">
                  <a:extLst>
                    <a:ext uri="{FF2B5EF4-FFF2-40B4-BE49-F238E27FC236}">
                      <a16:creationId xmlns:a16="http://schemas.microsoft.com/office/drawing/2014/main" id="{23DF7B54-5EA9-4258-97EB-9AE6DB0EC7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533209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>
                  <a:extLst>
                    <a:ext uri="{FF2B5EF4-FFF2-40B4-BE49-F238E27FC236}">
                      <a16:creationId xmlns:a16="http://schemas.microsoft.com/office/drawing/2014/main" id="{64E394E0-3760-40CC-84A3-697B125A1A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00595" y="553678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3C2A22A9-D5ED-4590-BFD7-92959BEDF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563037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Přímá spojnice 18">
                  <a:extLst>
                    <a:ext uri="{FF2B5EF4-FFF2-40B4-BE49-F238E27FC236}">
                      <a16:creationId xmlns:a16="http://schemas.microsoft.com/office/drawing/2014/main" id="{A484E394-7C89-465A-AC84-459E8B845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19">
                  <a:extLst>
                    <a:ext uri="{FF2B5EF4-FFF2-40B4-BE49-F238E27FC236}">
                      <a16:creationId xmlns:a16="http://schemas.microsoft.com/office/drawing/2014/main" id="{2B7C8D75-1097-4254-BA9C-401ACE07DE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1145754"/>
                  <a:ext cx="74277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20">
                  <a:extLst>
                    <a:ext uri="{FF2B5EF4-FFF2-40B4-BE49-F238E27FC236}">
                      <a16:creationId xmlns:a16="http://schemas.microsoft.com/office/drawing/2014/main" id="{A49A5EF1-91EE-43F6-A8D6-51889ED827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0005" y="1136395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9D2003AE-F631-4B22-9075-EF7B7FD487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1672537"/>
                  <a:ext cx="1019912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6D78889B-FEB2-4178-B41F-ACB6AC371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9748"/>
                  <a:ext cx="1245463" cy="502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D539D5EB-C5D4-43CE-B677-3B4CB8959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67855" y="1672537"/>
                  <a:ext cx="387" cy="49057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30043062-B019-420B-93B1-6A78ABDF20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8AC939FE-1C69-49EC-A8F3-E3708782FA46}"/>
                  </a:ext>
                </a:extLst>
              </p:cNvPr>
              <p:cNvSpPr/>
              <p:nvPr/>
            </p:nvSpPr>
            <p:spPr>
              <a:xfrm>
                <a:off x="1246984" y="2074289"/>
                <a:ext cx="226382" cy="18638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35066"/>
              <a:chOff x="2986486" y="2842659"/>
              <a:chExt cx="1744228" cy="1735066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45525"/>
                <a:chOff x="3408681" y="3429000"/>
                <a:chExt cx="3364259" cy="2118974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  <a:endCxn id="36" idx="7"/>
                </p:cNvCxnSpPr>
                <p:nvPr/>
              </p:nvCxnSpPr>
              <p:spPr>
                <a:xfrm>
                  <a:off x="3408681" y="3459553"/>
                  <a:ext cx="1373061" cy="19896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36" name="Ovál 35">
                <a:extLst>
                  <a:ext uri="{FF2B5EF4-FFF2-40B4-BE49-F238E27FC236}">
                    <a16:creationId xmlns:a16="http://schemas.microsoft.com/office/drawing/2014/main" id="{6DBE969E-5654-4AAD-A112-0206DE3380FD}"/>
                  </a:ext>
                </a:extLst>
              </p:cNvPr>
              <p:cNvSpPr/>
              <p:nvPr/>
            </p:nvSpPr>
            <p:spPr>
              <a:xfrm>
                <a:off x="3860410" y="4428103"/>
                <a:ext cx="159229" cy="149622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cxnSp>
        <p:nvCxnSpPr>
          <p:cNvPr id="88" name="Přímá spojnice se šipkou 87">
            <a:extLst>
              <a:ext uri="{FF2B5EF4-FFF2-40B4-BE49-F238E27FC236}">
                <a16:creationId xmlns:a16="http://schemas.microsoft.com/office/drawing/2014/main" id="{7674C1EB-26D6-422C-826A-5D9F0E51027F}"/>
              </a:ext>
            </a:extLst>
          </p:cNvPr>
          <p:cNvCxnSpPr>
            <a:cxnSpLocks/>
            <a:stCxn id="104" idx="1"/>
          </p:cNvCxnSpPr>
          <p:nvPr/>
        </p:nvCxnSpPr>
        <p:spPr>
          <a:xfrm flipH="1" flipV="1">
            <a:off x="2086446" y="4468073"/>
            <a:ext cx="1152455" cy="22792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Přímá spojnice se šipkou 92">
            <a:extLst>
              <a:ext uri="{FF2B5EF4-FFF2-40B4-BE49-F238E27FC236}">
                <a16:creationId xmlns:a16="http://schemas.microsoft.com/office/drawing/2014/main" id="{A60B16AA-01BD-4C96-819B-F47589F8F4E0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6052402" y="3848901"/>
            <a:ext cx="1241353" cy="28897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Ovál 95">
            <a:extLst>
              <a:ext uri="{FF2B5EF4-FFF2-40B4-BE49-F238E27FC236}">
                <a16:creationId xmlns:a16="http://schemas.microsoft.com/office/drawing/2014/main" id="{E7FCFEE5-6D95-42DC-9672-81B948110784}"/>
              </a:ext>
            </a:extLst>
          </p:cNvPr>
          <p:cNvSpPr/>
          <p:nvPr/>
        </p:nvSpPr>
        <p:spPr>
          <a:xfrm>
            <a:off x="2216049" y="3682096"/>
            <a:ext cx="236139" cy="21589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7" name="Přímá spojnice se šipkou 96">
            <a:extLst>
              <a:ext uri="{FF2B5EF4-FFF2-40B4-BE49-F238E27FC236}">
                <a16:creationId xmlns:a16="http://schemas.microsoft.com/office/drawing/2014/main" id="{C65EB8EB-47D9-4FFD-96EB-B89B54ADE401}"/>
              </a:ext>
            </a:extLst>
          </p:cNvPr>
          <p:cNvCxnSpPr>
            <a:cxnSpLocks/>
            <a:stCxn id="103" idx="1"/>
          </p:cNvCxnSpPr>
          <p:nvPr/>
        </p:nvCxnSpPr>
        <p:spPr>
          <a:xfrm flipH="1" flipV="1">
            <a:off x="2456482" y="3871119"/>
            <a:ext cx="934913" cy="26676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8" name="Ovál 97">
            <a:extLst>
              <a:ext uri="{FF2B5EF4-FFF2-40B4-BE49-F238E27FC236}">
                <a16:creationId xmlns:a16="http://schemas.microsoft.com/office/drawing/2014/main" id="{B9B54778-0943-4690-9C49-0AFAE6E64FCF}"/>
              </a:ext>
            </a:extLst>
          </p:cNvPr>
          <p:cNvSpPr/>
          <p:nvPr/>
        </p:nvSpPr>
        <p:spPr>
          <a:xfrm>
            <a:off x="7395087" y="3692298"/>
            <a:ext cx="236139" cy="21589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3" name="TextovéPole 102">
            <a:extLst>
              <a:ext uri="{FF2B5EF4-FFF2-40B4-BE49-F238E27FC236}">
                <a16:creationId xmlns:a16="http://schemas.microsoft.com/office/drawing/2014/main" id="{CA50D48F-DCF2-4D11-992C-FAC8CA5FBE54}"/>
              </a:ext>
            </a:extLst>
          </p:cNvPr>
          <p:cNvSpPr txBox="1"/>
          <p:nvPr/>
        </p:nvSpPr>
        <p:spPr>
          <a:xfrm>
            <a:off x="3391395" y="3953213"/>
            <a:ext cx="26610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B,C,D </a:t>
            </a:r>
          </a:p>
        </p:txBody>
      </p:sp>
      <p:sp>
        <p:nvSpPr>
          <p:cNvPr id="104" name="TextovéPole 103">
            <a:extLst>
              <a:ext uri="{FF2B5EF4-FFF2-40B4-BE49-F238E27FC236}">
                <a16:creationId xmlns:a16="http://schemas.microsoft.com/office/drawing/2014/main" id="{C207E9FE-E19F-49F9-8684-8DE93DB68FEC}"/>
              </a:ext>
            </a:extLst>
          </p:cNvPr>
          <p:cNvSpPr txBox="1"/>
          <p:nvPr/>
        </p:nvSpPr>
        <p:spPr>
          <a:xfrm>
            <a:off x="3238901" y="4511327"/>
            <a:ext cx="296599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A,B,C,D </a:t>
            </a:r>
          </a:p>
        </p:txBody>
      </p:sp>
      <p:cxnSp>
        <p:nvCxnSpPr>
          <p:cNvPr id="106" name="Přímá spojnice se šipkou 105">
            <a:extLst>
              <a:ext uri="{FF2B5EF4-FFF2-40B4-BE49-F238E27FC236}">
                <a16:creationId xmlns:a16="http://schemas.microsoft.com/office/drawing/2014/main" id="{6D54BCC8-CC8E-4659-8EFC-A412A8C6E292}"/>
              </a:ext>
            </a:extLst>
          </p:cNvPr>
          <p:cNvCxnSpPr>
            <a:cxnSpLocks/>
            <a:stCxn id="104" idx="3"/>
          </p:cNvCxnSpPr>
          <p:nvPr/>
        </p:nvCxnSpPr>
        <p:spPr>
          <a:xfrm flipV="1">
            <a:off x="6204896" y="4455971"/>
            <a:ext cx="850304" cy="2400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0" name="Ovál 119">
            <a:extLst>
              <a:ext uri="{FF2B5EF4-FFF2-40B4-BE49-F238E27FC236}">
                <a16:creationId xmlns:a16="http://schemas.microsoft.com/office/drawing/2014/main" id="{08E632EF-E4A7-4BA7-9597-3249B5C8AF33}"/>
              </a:ext>
            </a:extLst>
          </p:cNvPr>
          <p:cNvSpPr/>
          <p:nvPr/>
        </p:nvSpPr>
        <p:spPr>
          <a:xfrm>
            <a:off x="2689673" y="3076426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1" name="Ovál 120">
            <a:extLst>
              <a:ext uri="{FF2B5EF4-FFF2-40B4-BE49-F238E27FC236}">
                <a16:creationId xmlns:a16="http://schemas.microsoft.com/office/drawing/2014/main" id="{F1F1402D-4EC7-4B15-B9D6-8516AFD2B4AF}"/>
              </a:ext>
            </a:extLst>
          </p:cNvPr>
          <p:cNvSpPr/>
          <p:nvPr/>
        </p:nvSpPr>
        <p:spPr>
          <a:xfrm>
            <a:off x="7669053" y="3159998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2" name="TextovéPole 121">
            <a:extLst>
              <a:ext uri="{FF2B5EF4-FFF2-40B4-BE49-F238E27FC236}">
                <a16:creationId xmlns:a16="http://schemas.microsoft.com/office/drawing/2014/main" id="{EA9DB81F-4B67-49A9-AA41-220B1729CA02}"/>
              </a:ext>
            </a:extLst>
          </p:cNvPr>
          <p:cNvSpPr txBox="1"/>
          <p:nvPr/>
        </p:nvSpPr>
        <p:spPr>
          <a:xfrm>
            <a:off x="3483416" y="3477422"/>
            <a:ext cx="247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C,D </a:t>
            </a:r>
          </a:p>
        </p:txBody>
      </p:sp>
      <p:cxnSp>
        <p:nvCxnSpPr>
          <p:cNvPr id="123" name="Přímá spojnice se šipkou 122">
            <a:extLst>
              <a:ext uri="{FF2B5EF4-FFF2-40B4-BE49-F238E27FC236}">
                <a16:creationId xmlns:a16="http://schemas.microsoft.com/office/drawing/2014/main" id="{28083B94-864A-491E-9925-76E408A5E8BD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2903043" y="3279994"/>
            <a:ext cx="580373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Přímá spojnice se šipkou 124">
            <a:extLst>
              <a:ext uri="{FF2B5EF4-FFF2-40B4-BE49-F238E27FC236}">
                <a16:creationId xmlns:a16="http://schemas.microsoft.com/office/drawing/2014/main" id="{1EF3DBBA-E884-4C15-BC56-E233ACF194E4}"/>
              </a:ext>
            </a:extLst>
          </p:cNvPr>
          <p:cNvCxnSpPr>
            <a:cxnSpLocks/>
            <a:stCxn id="122" idx="3"/>
          </p:cNvCxnSpPr>
          <p:nvPr/>
        </p:nvCxnSpPr>
        <p:spPr>
          <a:xfrm flipV="1">
            <a:off x="5960380" y="3308056"/>
            <a:ext cx="1596086" cy="3540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66E37716-B673-4A9F-AF35-6451BF20D886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69" name="Přímá spojnice se šipkou 68">
            <a:extLst>
              <a:ext uri="{FF2B5EF4-FFF2-40B4-BE49-F238E27FC236}">
                <a16:creationId xmlns:a16="http://schemas.microsoft.com/office/drawing/2014/main" id="{19B0BCE6-9A73-4B52-8386-F65E196C08A8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Přímá spojnice se šipkou 69">
            <a:extLst>
              <a:ext uri="{FF2B5EF4-FFF2-40B4-BE49-F238E27FC236}">
                <a16:creationId xmlns:a16="http://schemas.microsoft.com/office/drawing/2014/main" id="{52C68392-9E8B-49FA-B42F-4461F8A98DDD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43B4A841-946E-4196-A70C-D6CB48EEB321}"/>
              </a:ext>
            </a:extLst>
          </p:cNvPr>
          <p:cNvSpPr txBox="1"/>
          <p:nvPr/>
        </p:nvSpPr>
        <p:spPr>
          <a:xfrm>
            <a:off x="2925812" y="5629065"/>
            <a:ext cx="3655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uzly znamenají společného předka, ze kterého se vyvinuly všechny druhy nad ním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9E4A6CE-ECE2-4142-895C-16C8C3835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2670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F0861965-29A5-49EE-83A9-BC5D8386FBBB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563251" y="520157"/>
              <a:chExt cx="2088810" cy="2191145"/>
            </a:xfrm>
          </p:grpSpPr>
          <p:grpSp>
            <p:nvGrpSpPr>
              <p:cNvPr id="12" name="Skupina 11">
                <a:extLst>
                  <a:ext uri="{FF2B5EF4-FFF2-40B4-BE49-F238E27FC236}">
                    <a16:creationId xmlns:a16="http://schemas.microsoft.com/office/drawing/2014/main" id="{0B4D2065-373D-4540-A778-0D02FB512E5D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2088810" cy="2191145"/>
                <a:chOff x="6623163" y="515131"/>
                <a:chExt cx="2088810" cy="2191145"/>
              </a:xfrm>
            </p:grpSpPr>
            <p:cxnSp>
              <p:nvCxnSpPr>
                <p:cNvPr id="16" name="Přímá spojnice 15">
                  <a:extLst>
                    <a:ext uri="{FF2B5EF4-FFF2-40B4-BE49-F238E27FC236}">
                      <a16:creationId xmlns:a16="http://schemas.microsoft.com/office/drawing/2014/main" id="{23DF7B54-5EA9-4258-97EB-9AE6DB0EC7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533209"/>
                  <a:ext cx="0" cy="1139329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Přímá spojnice 16">
                  <a:extLst>
                    <a:ext uri="{FF2B5EF4-FFF2-40B4-BE49-F238E27FC236}">
                      <a16:creationId xmlns:a16="http://schemas.microsoft.com/office/drawing/2014/main" id="{64E394E0-3760-40CC-84A3-697B125A1A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00595" y="553678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3C2A22A9-D5ED-4590-BFD7-92959BEDF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563037"/>
                  <a:ext cx="0" cy="582717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Přímá spojnice 18">
                  <a:extLst>
                    <a:ext uri="{FF2B5EF4-FFF2-40B4-BE49-F238E27FC236}">
                      <a16:creationId xmlns:a16="http://schemas.microsoft.com/office/drawing/2014/main" id="{A484E394-7C89-465A-AC84-459E8B8459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0843" y="515131"/>
                  <a:ext cx="0" cy="163461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19">
                  <a:extLst>
                    <a:ext uri="{FF2B5EF4-FFF2-40B4-BE49-F238E27FC236}">
                      <a16:creationId xmlns:a16="http://schemas.microsoft.com/office/drawing/2014/main" id="{2B7C8D75-1097-4254-BA9C-401ACE07DE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69199" y="1145754"/>
                  <a:ext cx="74277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20">
                  <a:extLst>
                    <a:ext uri="{FF2B5EF4-FFF2-40B4-BE49-F238E27FC236}">
                      <a16:creationId xmlns:a16="http://schemas.microsoft.com/office/drawing/2014/main" id="{A49A5EF1-91EE-43F6-A8D6-51889ED827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10005" y="1136395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9D2003AE-F631-4B22-9075-EF7B7FD487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0093" y="1672537"/>
                  <a:ext cx="1019912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6D78889B-FEB2-4178-B41F-ACB6AC3711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23163" y="2149748"/>
                  <a:ext cx="1245463" cy="502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D539D5EB-C5D4-43CE-B677-3B4CB8959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67855" y="1672537"/>
                  <a:ext cx="387" cy="49057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30043062-B019-420B-93B1-6A78ABDF20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10832" y="2170133"/>
                  <a:ext cx="0" cy="53614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8AC939FE-1C69-49EC-A8F3-E3708782FA46}"/>
                  </a:ext>
                </a:extLst>
              </p:cNvPr>
              <p:cNvSpPr/>
              <p:nvPr/>
            </p:nvSpPr>
            <p:spPr>
              <a:xfrm>
                <a:off x="1246984" y="2074289"/>
                <a:ext cx="226382" cy="186384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35066"/>
              <a:chOff x="2986486" y="2842659"/>
              <a:chExt cx="1744228" cy="1735066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45525"/>
                <a:chOff x="3408681" y="3429000"/>
                <a:chExt cx="3364259" cy="2118974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  <a:endCxn id="36" idx="7"/>
                </p:cNvCxnSpPr>
                <p:nvPr/>
              </p:nvCxnSpPr>
              <p:spPr>
                <a:xfrm>
                  <a:off x="3408681" y="3459553"/>
                  <a:ext cx="1373061" cy="19896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sp>
            <p:nvSpPr>
              <p:cNvPr id="36" name="Ovál 35">
                <a:extLst>
                  <a:ext uri="{FF2B5EF4-FFF2-40B4-BE49-F238E27FC236}">
                    <a16:creationId xmlns:a16="http://schemas.microsoft.com/office/drawing/2014/main" id="{6DBE969E-5654-4AAD-A112-0206DE3380FD}"/>
                  </a:ext>
                </a:extLst>
              </p:cNvPr>
              <p:cNvSpPr/>
              <p:nvPr/>
            </p:nvSpPr>
            <p:spPr>
              <a:xfrm>
                <a:off x="3860410" y="4428103"/>
                <a:ext cx="159229" cy="149622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cxnSp>
        <p:nvCxnSpPr>
          <p:cNvPr id="88" name="Přímá spojnice se šipkou 87">
            <a:extLst>
              <a:ext uri="{FF2B5EF4-FFF2-40B4-BE49-F238E27FC236}">
                <a16:creationId xmlns:a16="http://schemas.microsoft.com/office/drawing/2014/main" id="{7674C1EB-26D6-422C-826A-5D9F0E51027F}"/>
              </a:ext>
            </a:extLst>
          </p:cNvPr>
          <p:cNvCxnSpPr>
            <a:cxnSpLocks/>
            <a:stCxn id="104" idx="1"/>
          </p:cNvCxnSpPr>
          <p:nvPr/>
        </p:nvCxnSpPr>
        <p:spPr>
          <a:xfrm flipH="1" flipV="1">
            <a:off x="2086446" y="4468073"/>
            <a:ext cx="1152455" cy="22792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Přímá spojnice se šipkou 92">
            <a:extLst>
              <a:ext uri="{FF2B5EF4-FFF2-40B4-BE49-F238E27FC236}">
                <a16:creationId xmlns:a16="http://schemas.microsoft.com/office/drawing/2014/main" id="{A60B16AA-01BD-4C96-819B-F47589F8F4E0}"/>
              </a:ext>
            </a:extLst>
          </p:cNvPr>
          <p:cNvCxnSpPr>
            <a:cxnSpLocks/>
            <a:stCxn id="103" idx="3"/>
          </p:cNvCxnSpPr>
          <p:nvPr/>
        </p:nvCxnSpPr>
        <p:spPr>
          <a:xfrm flipV="1">
            <a:off x="6052402" y="3848901"/>
            <a:ext cx="1241353" cy="288978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Ovál 95">
            <a:extLst>
              <a:ext uri="{FF2B5EF4-FFF2-40B4-BE49-F238E27FC236}">
                <a16:creationId xmlns:a16="http://schemas.microsoft.com/office/drawing/2014/main" id="{E7FCFEE5-6D95-42DC-9672-81B948110784}"/>
              </a:ext>
            </a:extLst>
          </p:cNvPr>
          <p:cNvSpPr/>
          <p:nvPr/>
        </p:nvSpPr>
        <p:spPr>
          <a:xfrm>
            <a:off x="2216049" y="3682096"/>
            <a:ext cx="236139" cy="21589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7" name="Přímá spojnice se šipkou 96">
            <a:extLst>
              <a:ext uri="{FF2B5EF4-FFF2-40B4-BE49-F238E27FC236}">
                <a16:creationId xmlns:a16="http://schemas.microsoft.com/office/drawing/2014/main" id="{C65EB8EB-47D9-4FFD-96EB-B89B54ADE401}"/>
              </a:ext>
            </a:extLst>
          </p:cNvPr>
          <p:cNvCxnSpPr>
            <a:cxnSpLocks/>
            <a:stCxn id="103" idx="1"/>
          </p:cNvCxnSpPr>
          <p:nvPr/>
        </p:nvCxnSpPr>
        <p:spPr>
          <a:xfrm flipH="1" flipV="1">
            <a:off x="2456482" y="3871119"/>
            <a:ext cx="934913" cy="26676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8" name="Ovál 97">
            <a:extLst>
              <a:ext uri="{FF2B5EF4-FFF2-40B4-BE49-F238E27FC236}">
                <a16:creationId xmlns:a16="http://schemas.microsoft.com/office/drawing/2014/main" id="{B9B54778-0943-4690-9C49-0AFAE6E64FCF}"/>
              </a:ext>
            </a:extLst>
          </p:cNvPr>
          <p:cNvSpPr/>
          <p:nvPr/>
        </p:nvSpPr>
        <p:spPr>
          <a:xfrm>
            <a:off x="7395087" y="3692298"/>
            <a:ext cx="236139" cy="21589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3" name="TextovéPole 102">
            <a:extLst>
              <a:ext uri="{FF2B5EF4-FFF2-40B4-BE49-F238E27FC236}">
                <a16:creationId xmlns:a16="http://schemas.microsoft.com/office/drawing/2014/main" id="{CA50D48F-DCF2-4D11-992C-FAC8CA5FBE54}"/>
              </a:ext>
            </a:extLst>
          </p:cNvPr>
          <p:cNvSpPr txBox="1"/>
          <p:nvPr/>
        </p:nvSpPr>
        <p:spPr>
          <a:xfrm>
            <a:off x="3391395" y="3953213"/>
            <a:ext cx="26610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B,C,D </a:t>
            </a:r>
          </a:p>
        </p:txBody>
      </p:sp>
      <p:sp>
        <p:nvSpPr>
          <p:cNvPr id="104" name="TextovéPole 103">
            <a:extLst>
              <a:ext uri="{FF2B5EF4-FFF2-40B4-BE49-F238E27FC236}">
                <a16:creationId xmlns:a16="http://schemas.microsoft.com/office/drawing/2014/main" id="{C207E9FE-E19F-49F9-8684-8DE93DB68FEC}"/>
              </a:ext>
            </a:extLst>
          </p:cNvPr>
          <p:cNvSpPr txBox="1"/>
          <p:nvPr/>
        </p:nvSpPr>
        <p:spPr>
          <a:xfrm>
            <a:off x="3238901" y="4511327"/>
            <a:ext cx="296599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A,B,C,D </a:t>
            </a:r>
          </a:p>
        </p:txBody>
      </p:sp>
      <p:cxnSp>
        <p:nvCxnSpPr>
          <p:cNvPr id="106" name="Přímá spojnice se šipkou 105">
            <a:extLst>
              <a:ext uri="{FF2B5EF4-FFF2-40B4-BE49-F238E27FC236}">
                <a16:creationId xmlns:a16="http://schemas.microsoft.com/office/drawing/2014/main" id="{6D54BCC8-CC8E-4659-8EFC-A412A8C6E292}"/>
              </a:ext>
            </a:extLst>
          </p:cNvPr>
          <p:cNvCxnSpPr>
            <a:cxnSpLocks/>
            <a:stCxn id="104" idx="3"/>
          </p:cNvCxnSpPr>
          <p:nvPr/>
        </p:nvCxnSpPr>
        <p:spPr>
          <a:xfrm flipV="1">
            <a:off x="6204896" y="4455971"/>
            <a:ext cx="850304" cy="24002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0" name="Ovál 119">
            <a:extLst>
              <a:ext uri="{FF2B5EF4-FFF2-40B4-BE49-F238E27FC236}">
                <a16:creationId xmlns:a16="http://schemas.microsoft.com/office/drawing/2014/main" id="{08E632EF-E4A7-4BA7-9597-3249B5C8AF33}"/>
              </a:ext>
            </a:extLst>
          </p:cNvPr>
          <p:cNvSpPr/>
          <p:nvPr/>
        </p:nvSpPr>
        <p:spPr>
          <a:xfrm>
            <a:off x="2689673" y="3076426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1" name="Ovál 120">
            <a:extLst>
              <a:ext uri="{FF2B5EF4-FFF2-40B4-BE49-F238E27FC236}">
                <a16:creationId xmlns:a16="http://schemas.microsoft.com/office/drawing/2014/main" id="{F1F1402D-4EC7-4B15-B9D6-8516AFD2B4AF}"/>
              </a:ext>
            </a:extLst>
          </p:cNvPr>
          <p:cNvSpPr/>
          <p:nvPr/>
        </p:nvSpPr>
        <p:spPr>
          <a:xfrm>
            <a:off x="7669053" y="3159998"/>
            <a:ext cx="236139" cy="215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2" name="TextovéPole 121">
            <a:extLst>
              <a:ext uri="{FF2B5EF4-FFF2-40B4-BE49-F238E27FC236}">
                <a16:creationId xmlns:a16="http://schemas.microsoft.com/office/drawing/2014/main" id="{EA9DB81F-4B67-49A9-AA41-220B1729CA02}"/>
              </a:ext>
            </a:extLst>
          </p:cNvPr>
          <p:cNvSpPr txBox="1"/>
          <p:nvPr/>
        </p:nvSpPr>
        <p:spPr>
          <a:xfrm>
            <a:off x="3483416" y="3477422"/>
            <a:ext cx="247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C,D </a:t>
            </a:r>
          </a:p>
        </p:txBody>
      </p:sp>
      <p:cxnSp>
        <p:nvCxnSpPr>
          <p:cNvPr id="123" name="Přímá spojnice se šipkou 122">
            <a:extLst>
              <a:ext uri="{FF2B5EF4-FFF2-40B4-BE49-F238E27FC236}">
                <a16:creationId xmlns:a16="http://schemas.microsoft.com/office/drawing/2014/main" id="{28083B94-864A-491E-9925-76E408A5E8BD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2903043" y="3279994"/>
            <a:ext cx="580373" cy="38209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Přímá spojnice se šipkou 124">
            <a:extLst>
              <a:ext uri="{FF2B5EF4-FFF2-40B4-BE49-F238E27FC236}">
                <a16:creationId xmlns:a16="http://schemas.microsoft.com/office/drawing/2014/main" id="{1EF3DBBA-E884-4C15-BC56-E233ACF194E4}"/>
              </a:ext>
            </a:extLst>
          </p:cNvPr>
          <p:cNvCxnSpPr>
            <a:cxnSpLocks/>
            <a:stCxn id="122" idx="3"/>
          </p:cNvCxnSpPr>
          <p:nvPr/>
        </p:nvCxnSpPr>
        <p:spPr>
          <a:xfrm flipV="1">
            <a:off x="5960380" y="3308056"/>
            <a:ext cx="1596086" cy="35403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Řečová bublina: oválný bublinový popisek 61">
            <a:extLst>
              <a:ext uri="{FF2B5EF4-FFF2-40B4-BE49-F238E27FC236}">
                <a16:creationId xmlns:a16="http://schemas.microsoft.com/office/drawing/2014/main" id="{FD6185F6-6BE7-4C4A-A390-DC0BEABEA8D5}"/>
              </a:ext>
            </a:extLst>
          </p:cNvPr>
          <p:cNvSpPr/>
          <p:nvPr/>
        </p:nvSpPr>
        <p:spPr>
          <a:xfrm>
            <a:off x="4404792" y="5690054"/>
            <a:ext cx="2883708" cy="930430"/>
          </a:xfrm>
          <a:prstGeom prst="wedgeEllipseCallout">
            <a:avLst>
              <a:gd name="adj1" fmla="val -37619"/>
              <a:gd name="adj2" fmla="val -10978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Který z těchto předků žil nejdříve? A který nejpozději?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66E37716-B673-4A9F-AF35-6451BF20D886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71" name="Přímá spojnice se šipkou 70">
            <a:extLst>
              <a:ext uri="{FF2B5EF4-FFF2-40B4-BE49-F238E27FC236}">
                <a16:creationId xmlns:a16="http://schemas.microsoft.com/office/drawing/2014/main" id="{72DB603D-A16A-41F6-884E-0ADECD07F27B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Přímá spojnice se šipkou 71">
            <a:extLst>
              <a:ext uri="{FF2B5EF4-FFF2-40B4-BE49-F238E27FC236}">
                <a16:creationId xmlns:a16="http://schemas.microsoft.com/office/drawing/2014/main" id="{8FD8960C-E96B-4C8A-944B-AD19B29EF310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6A236E4-25C6-4ACD-85B7-5894A910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7868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Skupina 138">
            <a:extLst>
              <a:ext uri="{FF2B5EF4-FFF2-40B4-BE49-F238E27FC236}">
                <a16:creationId xmlns:a16="http://schemas.microsoft.com/office/drawing/2014/main" id="{0089C4F1-27AF-4007-8FFD-D54174D4A877}"/>
              </a:ext>
            </a:extLst>
          </p:cNvPr>
          <p:cNvGrpSpPr/>
          <p:nvPr/>
        </p:nvGrpSpPr>
        <p:grpSpPr>
          <a:xfrm>
            <a:off x="897898" y="1984739"/>
            <a:ext cx="7479718" cy="3084434"/>
            <a:chOff x="897898" y="1984739"/>
            <a:chExt cx="7479718" cy="3084434"/>
          </a:xfrm>
        </p:grpSpPr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C419BB7D-1168-4828-A78A-D6B63D3E6FF1}"/>
                </a:ext>
              </a:extLst>
            </p:cNvPr>
            <p:cNvGrpSpPr/>
            <p:nvPr/>
          </p:nvGrpSpPr>
          <p:grpSpPr>
            <a:xfrm>
              <a:off x="897898" y="1995013"/>
              <a:ext cx="2586711" cy="2990312"/>
              <a:chOff x="443553" y="195343"/>
              <a:chExt cx="2161940" cy="2147551"/>
            </a:xfrm>
          </p:grpSpPr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58EB88AE-C8B2-474D-83C6-32DFA4DC1C82}"/>
                  </a:ext>
                </a:extLst>
              </p:cNvPr>
              <p:cNvSpPr txBox="1"/>
              <p:nvPr/>
            </p:nvSpPr>
            <p:spPr>
              <a:xfrm>
                <a:off x="443553" y="2061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73D5DA28-D73B-4295-8554-C2F4D12AD6FA}"/>
                  </a:ext>
                </a:extLst>
              </p:cNvPr>
              <p:cNvSpPr txBox="1"/>
              <p:nvPr/>
            </p:nvSpPr>
            <p:spPr>
              <a:xfrm>
                <a:off x="997492" y="197086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C8930A4C-51B1-4815-9643-523B7462D7D1}"/>
                  </a:ext>
                </a:extLst>
              </p:cNvPr>
              <p:cNvSpPr txBox="1"/>
              <p:nvPr/>
            </p:nvSpPr>
            <p:spPr>
              <a:xfrm>
                <a:off x="1576299" y="195343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54DB03D5-5A76-4B9F-8BA1-4ABB7FC72805}"/>
                  </a:ext>
                </a:extLst>
              </p:cNvPr>
              <p:cNvSpPr txBox="1"/>
              <p:nvPr/>
            </p:nvSpPr>
            <p:spPr>
              <a:xfrm>
                <a:off x="2262606" y="203770"/>
                <a:ext cx="342887" cy="33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F0861965-29A5-49EE-83A9-BC5D8386FBBB}"/>
                  </a:ext>
                </a:extLst>
              </p:cNvPr>
              <p:cNvGrpSpPr/>
              <p:nvPr/>
            </p:nvGrpSpPr>
            <p:grpSpPr>
              <a:xfrm>
                <a:off x="563251" y="520157"/>
                <a:ext cx="1821045" cy="1822737"/>
                <a:chOff x="563251" y="520157"/>
                <a:chExt cx="2088810" cy="2191145"/>
              </a:xfrm>
            </p:grpSpPr>
            <p:grpSp>
              <p:nvGrpSpPr>
                <p:cNvPr id="12" name="Skupina 11">
                  <a:extLst>
                    <a:ext uri="{FF2B5EF4-FFF2-40B4-BE49-F238E27FC236}">
                      <a16:creationId xmlns:a16="http://schemas.microsoft.com/office/drawing/2014/main" id="{0B4D2065-373D-4540-A778-0D02FB512E5D}"/>
                    </a:ext>
                  </a:extLst>
                </p:cNvPr>
                <p:cNvGrpSpPr/>
                <p:nvPr/>
              </p:nvGrpSpPr>
              <p:grpSpPr>
                <a:xfrm>
                  <a:off x="563251" y="520157"/>
                  <a:ext cx="2088810" cy="2191145"/>
                  <a:chOff x="6623163" y="515131"/>
                  <a:chExt cx="2088810" cy="2191145"/>
                </a:xfrm>
              </p:grpSpPr>
              <p:cxnSp>
                <p:nvCxnSpPr>
                  <p:cNvPr id="16" name="Přímá spojnice 15">
                    <a:extLst>
                      <a:ext uri="{FF2B5EF4-FFF2-40B4-BE49-F238E27FC236}">
                        <a16:creationId xmlns:a16="http://schemas.microsoft.com/office/drawing/2014/main" id="{23DF7B54-5EA9-4258-97EB-9AE6DB0EC7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533209"/>
                    <a:ext cx="0" cy="11393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Přímá spojnice 16">
                    <a:extLst>
                      <a:ext uri="{FF2B5EF4-FFF2-40B4-BE49-F238E27FC236}">
                        <a16:creationId xmlns:a16="http://schemas.microsoft.com/office/drawing/2014/main" id="{64E394E0-3760-40CC-84A3-697B125A1A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00595" y="553678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Přímá spojnice 17">
                    <a:extLst>
                      <a:ext uri="{FF2B5EF4-FFF2-40B4-BE49-F238E27FC236}">
                        <a16:creationId xmlns:a16="http://schemas.microsoft.com/office/drawing/2014/main" id="{3C2A22A9-D5ED-4590-BFD7-92959BEDF8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563037"/>
                    <a:ext cx="0" cy="582717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Přímá spojnice 18">
                    <a:extLst>
                      <a:ext uri="{FF2B5EF4-FFF2-40B4-BE49-F238E27FC236}">
                        <a16:creationId xmlns:a16="http://schemas.microsoft.com/office/drawing/2014/main" id="{A484E394-7C89-465A-AC84-459E8B8459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30843" y="515131"/>
                    <a:ext cx="0" cy="163461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Přímá spojnice 19">
                    <a:extLst>
                      <a:ext uri="{FF2B5EF4-FFF2-40B4-BE49-F238E27FC236}">
                        <a16:creationId xmlns:a16="http://schemas.microsoft.com/office/drawing/2014/main" id="{2B7C8D75-1097-4254-BA9C-401ACE07DE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69199" y="1145754"/>
                    <a:ext cx="742774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Přímá spojnice 20">
                    <a:extLst>
                      <a:ext uri="{FF2B5EF4-FFF2-40B4-BE49-F238E27FC236}">
                        <a16:creationId xmlns:a16="http://schemas.microsoft.com/office/drawing/2014/main" id="{A49A5EF1-91EE-43F6-A8D6-51889ED827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10005" y="1136395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Přímá spojnice 21">
                    <a:extLst>
                      <a:ext uri="{FF2B5EF4-FFF2-40B4-BE49-F238E27FC236}">
                        <a16:creationId xmlns:a16="http://schemas.microsoft.com/office/drawing/2014/main" id="{9D2003AE-F631-4B22-9075-EF7B7FD487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90093" y="1672537"/>
                    <a:ext cx="1019912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Přímá spojnice 22">
                    <a:extLst>
                      <a:ext uri="{FF2B5EF4-FFF2-40B4-BE49-F238E27FC236}">
                        <a16:creationId xmlns:a16="http://schemas.microsoft.com/office/drawing/2014/main" id="{6D78889B-FEB2-4178-B41F-ACB6AC3711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3163" y="2149748"/>
                    <a:ext cx="1245463" cy="502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Přímá spojnice 23">
                    <a:extLst>
                      <a:ext uri="{FF2B5EF4-FFF2-40B4-BE49-F238E27FC236}">
                        <a16:creationId xmlns:a16="http://schemas.microsoft.com/office/drawing/2014/main" id="{D539D5EB-C5D4-43CE-B677-3B4CB8959F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867855" y="1672537"/>
                    <a:ext cx="387" cy="49057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Přímá spojnice 24">
                    <a:extLst>
                      <a:ext uri="{FF2B5EF4-FFF2-40B4-BE49-F238E27FC236}">
                        <a16:creationId xmlns:a16="http://schemas.microsoft.com/office/drawing/2014/main" id="{30043062-B019-420B-93B1-6A78ABDF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410832" y="2170133"/>
                    <a:ext cx="0" cy="536143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8AC939FE-1C69-49EC-A8F3-E3708782FA46}"/>
                    </a:ext>
                  </a:extLst>
                </p:cNvPr>
                <p:cNvSpPr/>
                <p:nvPr/>
              </p:nvSpPr>
              <p:spPr>
                <a:xfrm>
                  <a:off x="1246984" y="2074289"/>
                  <a:ext cx="226382" cy="186384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grpSp>
          <p:nvGrpSpPr>
            <p:cNvPr id="26" name="Skupina 25">
              <a:extLst>
                <a:ext uri="{FF2B5EF4-FFF2-40B4-BE49-F238E27FC236}">
                  <a16:creationId xmlns:a16="http://schemas.microsoft.com/office/drawing/2014/main" id="{F6F8D9C0-311B-451A-B675-3D63597DDAC0}"/>
                </a:ext>
              </a:extLst>
            </p:cNvPr>
            <p:cNvGrpSpPr/>
            <p:nvPr/>
          </p:nvGrpSpPr>
          <p:grpSpPr>
            <a:xfrm>
              <a:off x="5790905" y="1984739"/>
              <a:ext cx="2586711" cy="3084434"/>
              <a:chOff x="128066" y="3163505"/>
              <a:chExt cx="1744228" cy="2137642"/>
            </a:xfrm>
          </p:grpSpPr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243EEFDA-ADA0-440D-935C-5651C6ECAC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2370" y="4870753"/>
                <a:ext cx="0" cy="430394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Skupina 27">
                <a:extLst>
                  <a:ext uri="{FF2B5EF4-FFF2-40B4-BE49-F238E27FC236}">
                    <a16:creationId xmlns:a16="http://schemas.microsoft.com/office/drawing/2014/main" id="{BD8525E7-3125-4C51-9E86-2CB2475655AE}"/>
                  </a:ext>
                </a:extLst>
              </p:cNvPr>
              <p:cNvGrpSpPr/>
              <p:nvPr/>
            </p:nvGrpSpPr>
            <p:grpSpPr>
              <a:xfrm>
                <a:off x="128066" y="3163505"/>
                <a:ext cx="1744228" cy="1735066"/>
                <a:chOff x="2986486" y="2842659"/>
                <a:chExt cx="1744228" cy="1735066"/>
              </a:xfrm>
            </p:grpSpPr>
            <p:grpSp>
              <p:nvGrpSpPr>
                <p:cNvPr id="29" name="Skupina 28">
                  <a:extLst>
                    <a:ext uri="{FF2B5EF4-FFF2-40B4-BE49-F238E27FC236}">
                      <a16:creationId xmlns:a16="http://schemas.microsoft.com/office/drawing/2014/main" id="{94D3C3AF-9F17-4816-8CF0-1FA28440C2C7}"/>
                    </a:ext>
                  </a:extLst>
                </p:cNvPr>
                <p:cNvGrpSpPr/>
                <p:nvPr/>
              </p:nvGrpSpPr>
              <p:grpSpPr>
                <a:xfrm flipH="1">
                  <a:off x="3131897" y="3167216"/>
                  <a:ext cx="1460499" cy="1345525"/>
                  <a:chOff x="3408681" y="3429000"/>
                  <a:chExt cx="3364259" cy="2118974"/>
                </a:xfrm>
              </p:grpSpPr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349161E4-AD8F-4165-9552-A4D16DEC6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9655" y="3429000"/>
                    <a:ext cx="1863285" cy="2118974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B89EF10-8B81-44F0-8133-B676AC602E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10101" y="3459552"/>
                    <a:ext cx="763919" cy="88280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Přímá spojnice 41">
                    <a:extLst>
                      <a:ext uri="{FF2B5EF4-FFF2-40B4-BE49-F238E27FC236}">
                        <a16:creationId xmlns:a16="http://schemas.microsoft.com/office/drawing/2014/main" id="{C49CA963-BABB-475F-AAE6-A83C9615A035}"/>
                      </a:ext>
                    </a:extLst>
                  </p:cNvPr>
                  <p:cNvCxnSpPr>
                    <a:cxnSpLocks/>
                    <a:endCxn id="36" idx="7"/>
                  </p:cNvCxnSpPr>
                  <p:nvPr/>
                </p:nvCxnSpPr>
                <p:spPr>
                  <a:xfrm>
                    <a:off x="3408681" y="3459553"/>
                    <a:ext cx="1373061" cy="198963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68F52209-3A9C-4CBB-A8A8-4B2359E80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448542" y="3448264"/>
                    <a:ext cx="1315634" cy="150464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814DBE48-8210-4E73-B39D-24F45D8EA0DA}"/>
                    </a:ext>
                  </a:extLst>
                </p:cNvPr>
                <p:cNvSpPr txBox="1"/>
                <p:nvPr/>
              </p:nvSpPr>
              <p:spPr>
                <a:xfrm>
                  <a:off x="2986486" y="2853108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31" name="TextovéPole 30">
                  <a:extLst>
                    <a:ext uri="{FF2B5EF4-FFF2-40B4-BE49-F238E27FC236}">
                      <a16:creationId xmlns:a16="http://schemas.microsoft.com/office/drawing/2014/main" id="{FED07873-AAC2-4240-AED1-C75862E5BCA4}"/>
                    </a:ext>
                  </a:extLst>
                </p:cNvPr>
                <p:cNvSpPr txBox="1"/>
                <p:nvPr/>
              </p:nvSpPr>
              <p:spPr>
                <a:xfrm>
                  <a:off x="3433399" y="2844341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B</a:t>
                  </a:r>
                </a:p>
              </p:txBody>
            </p:sp>
            <p:sp>
              <p:nvSpPr>
                <p:cNvPr id="32" name="TextovéPole 31">
                  <a:extLst>
                    <a:ext uri="{FF2B5EF4-FFF2-40B4-BE49-F238E27FC236}">
                      <a16:creationId xmlns:a16="http://schemas.microsoft.com/office/drawing/2014/main" id="{2FF99D6A-2B2B-4DF1-B197-E72F05E56C22}"/>
                    </a:ext>
                  </a:extLst>
                </p:cNvPr>
                <p:cNvSpPr txBox="1"/>
                <p:nvPr/>
              </p:nvSpPr>
              <p:spPr>
                <a:xfrm>
                  <a:off x="3900373" y="2842659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C</a:t>
                  </a:r>
                </a:p>
              </p:txBody>
            </p:sp>
            <p:sp>
              <p:nvSpPr>
                <p:cNvPr id="33" name="TextovéPole 32">
                  <a:extLst>
                    <a:ext uri="{FF2B5EF4-FFF2-40B4-BE49-F238E27FC236}">
                      <a16:creationId xmlns:a16="http://schemas.microsoft.com/office/drawing/2014/main" id="{284D5729-D5B4-4F3A-941F-7A53C03E414E}"/>
                    </a:ext>
                  </a:extLst>
                </p:cNvPr>
                <p:cNvSpPr txBox="1"/>
                <p:nvPr/>
              </p:nvSpPr>
              <p:spPr>
                <a:xfrm>
                  <a:off x="4454077" y="2850792"/>
                  <a:ext cx="276637" cy="3199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cs-CZ" sz="2400" b="1" dirty="0">
                      <a:ln w="22225">
                        <a:solidFill>
                          <a:schemeClr val="accent2"/>
                        </a:solidFill>
                        <a:prstDash val="solid"/>
                      </a:ln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a:rPr>
                    <a:t>D</a:t>
                  </a:r>
                </a:p>
              </p:txBody>
            </p:sp>
            <p:sp>
              <p:nvSpPr>
                <p:cNvPr id="36" name="Ovál 35">
                  <a:extLst>
                    <a:ext uri="{FF2B5EF4-FFF2-40B4-BE49-F238E27FC236}">
                      <a16:creationId xmlns:a16="http://schemas.microsoft.com/office/drawing/2014/main" id="{6DBE969E-5654-4AAD-A112-0206DE3380FD}"/>
                    </a:ext>
                  </a:extLst>
                </p:cNvPr>
                <p:cNvSpPr/>
                <p:nvPr/>
              </p:nvSpPr>
              <p:spPr>
                <a:xfrm>
                  <a:off x="3860410" y="4428103"/>
                  <a:ext cx="159229" cy="149622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cs-CZ"/>
                </a:p>
              </p:txBody>
            </p:sp>
          </p:grpSp>
        </p:grpSp>
        <p:cxnSp>
          <p:nvCxnSpPr>
            <p:cNvPr id="88" name="Přímá spojnice se šipkou 87">
              <a:extLst>
                <a:ext uri="{FF2B5EF4-FFF2-40B4-BE49-F238E27FC236}">
                  <a16:creationId xmlns:a16="http://schemas.microsoft.com/office/drawing/2014/main" id="{7674C1EB-26D6-422C-826A-5D9F0E5102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86446" y="4468073"/>
              <a:ext cx="1206794" cy="22792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Přímá spojnice se šipkou 92">
              <a:extLst>
                <a:ext uri="{FF2B5EF4-FFF2-40B4-BE49-F238E27FC236}">
                  <a16:creationId xmlns:a16="http://schemas.microsoft.com/office/drawing/2014/main" id="{A60B16AA-01BD-4C96-819B-F47589F8F4E0}"/>
                </a:ext>
              </a:extLst>
            </p:cNvPr>
            <p:cNvCxnSpPr>
              <a:cxnSpLocks/>
              <a:stCxn id="65" idx="3"/>
            </p:cNvCxnSpPr>
            <p:nvPr/>
          </p:nvCxnSpPr>
          <p:spPr>
            <a:xfrm flipV="1">
              <a:off x="6052402" y="3848901"/>
              <a:ext cx="1241353" cy="288978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6" name="Ovál 95">
              <a:extLst>
                <a:ext uri="{FF2B5EF4-FFF2-40B4-BE49-F238E27FC236}">
                  <a16:creationId xmlns:a16="http://schemas.microsoft.com/office/drawing/2014/main" id="{E7FCFEE5-6D95-42DC-9672-81B948110784}"/>
                </a:ext>
              </a:extLst>
            </p:cNvPr>
            <p:cNvSpPr/>
            <p:nvPr/>
          </p:nvSpPr>
          <p:spPr>
            <a:xfrm>
              <a:off x="2216049" y="3682096"/>
              <a:ext cx="236139" cy="215891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97" name="Přímá spojnice se šipkou 96">
              <a:extLst>
                <a:ext uri="{FF2B5EF4-FFF2-40B4-BE49-F238E27FC236}">
                  <a16:creationId xmlns:a16="http://schemas.microsoft.com/office/drawing/2014/main" id="{C65EB8EB-47D9-4FFD-96EB-B89B54ADE40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6482" y="3871119"/>
              <a:ext cx="998798" cy="26676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Ovál 97">
              <a:extLst>
                <a:ext uri="{FF2B5EF4-FFF2-40B4-BE49-F238E27FC236}">
                  <a16:creationId xmlns:a16="http://schemas.microsoft.com/office/drawing/2014/main" id="{B9B54778-0943-4690-9C49-0AFAE6E64FCF}"/>
                </a:ext>
              </a:extLst>
            </p:cNvPr>
            <p:cNvSpPr/>
            <p:nvPr/>
          </p:nvSpPr>
          <p:spPr>
            <a:xfrm>
              <a:off x="7395087" y="3692298"/>
              <a:ext cx="236139" cy="21589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06" name="Přímá spojnice se šipkou 105">
              <a:extLst>
                <a:ext uri="{FF2B5EF4-FFF2-40B4-BE49-F238E27FC236}">
                  <a16:creationId xmlns:a16="http://schemas.microsoft.com/office/drawing/2014/main" id="{6D54BCC8-CC8E-4659-8EFC-A412A8C6E292}"/>
                </a:ext>
              </a:extLst>
            </p:cNvPr>
            <p:cNvCxnSpPr>
              <a:cxnSpLocks/>
              <a:stCxn id="67" idx="3"/>
            </p:cNvCxnSpPr>
            <p:nvPr/>
          </p:nvCxnSpPr>
          <p:spPr>
            <a:xfrm flipV="1">
              <a:off x="6204896" y="4455971"/>
              <a:ext cx="850304" cy="240022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20" name="Ovál 119">
              <a:extLst>
                <a:ext uri="{FF2B5EF4-FFF2-40B4-BE49-F238E27FC236}">
                  <a16:creationId xmlns:a16="http://schemas.microsoft.com/office/drawing/2014/main" id="{08E632EF-E4A7-4BA7-9597-3249B5C8AF33}"/>
                </a:ext>
              </a:extLst>
            </p:cNvPr>
            <p:cNvSpPr/>
            <p:nvPr/>
          </p:nvSpPr>
          <p:spPr>
            <a:xfrm>
              <a:off x="2689673" y="3076426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1" name="Ovál 120">
              <a:extLst>
                <a:ext uri="{FF2B5EF4-FFF2-40B4-BE49-F238E27FC236}">
                  <a16:creationId xmlns:a16="http://schemas.microsoft.com/office/drawing/2014/main" id="{F1F1402D-4EC7-4B15-B9D6-8516AFD2B4AF}"/>
                </a:ext>
              </a:extLst>
            </p:cNvPr>
            <p:cNvSpPr/>
            <p:nvPr/>
          </p:nvSpPr>
          <p:spPr>
            <a:xfrm>
              <a:off x="7669053" y="3159998"/>
              <a:ext cx="236139" cy="215891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23" name="Přímá spojnice se šipkou 122">
              <a:extLst>
                <a:ext uri="{FF2B5EF4-FFF2-40B4-BE49-F238E27FC236}">
                  <a16:creationId xmlns:a16="http://schemas.microsoft.com/office/drawing/2014/main" id="{28083B94-864A-491E-9925-76E408A5E8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03043" y="3279994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Přímá spojnice se šipkou 124">
              <a:extLst>
                <a:ext uri="{FF2B5EF4-FFF2-40B4-BE49-F238E27FC236}">
                  <a16:creationId xmlns:a16="http://schemas.microsoft.com/office/drawing/2014/main" id="{1EF3DBBA-E884-4C15-BC56-E233ACF194E4}"/>
                </a:ext>
              </a:extLst>
            </p:cNvPr>
            <p:cNvCxnSpPr>
              <a:cxnSpLocks/>
              <a:stCxn id="68" idx="3"/>
            </p:cNvCxnSpPr>
            <p:nvPr/>
          </p:nvCxnSpPr>
          <p:spPr>
            <a:xfrm flipV="1">
              <a:off x="5960380" y="3308056"/>
              <a:ext cx="1596086" cy="354032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2" name="Řečová bublina: oválný bublinový popisek 61">
            <a:extLst>
              <a:ext uri="{FF2B5EF4-FFF2-40B4-BE49-F238E27FC236}">
                <a16:creationId xmlns:a16="http://schemas.microsoft.com/office/drawing/2014/main" id="{FD6185F6-6BE7-4C4A-A390-DC0BEABEA8D5}"/>
              </a:ext>
            </a:extLst>
          </p:cNvPr>
          <p:cNvSpPr/>
          <p:nvPr/>
        </p:nvSpPr>
        <p:spPr>
          <a:xfrm>
            <a:off x="2253202" y="5319957"/>
            <a:ext cx="5317571" cy="1428699"/>
          </a:xfrm>
          <a:prstGeom prst="wedgeEllipseCallout">
            <a:avLst>
              <a:gd name="adj1" fmla="val -469"/>
              <a:gd name="adj2" fmla="val -50085"/>
            </a:avLst>
          </a:prstGeom>
          <a:solidFill>
            <a:srgbClr val="FF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Při čtení evolučních stromů vždy hledejte společné předky. Druhy jsou si tím příbuznější, čím pozdějšího společného předka mají.</a:t>
            </a:r>
          </a:p>
        </p:txBody>
      </p:sp>
      <p:cxnSp>
        <p:nvCxnSpPr>
          <p:cNvPr id="4" name="Přímá spojnice se šipkou 3">
            <a:extLst>
              <a:ext uri="{FF2B5EF4-FFF2-40B4-BE49-F238E27FC236}">
                <a16:creationId xmlns:a16="http://schemas.microsoft.com/office/drawing/2014/main" id="{4F530308-4566-4EB3-9829-9FF31DD780C4}"/>
              </a:ext>
            </a:extLst>
          </p:cNvPr>
          <p:cNvCxnSpPr>
            <a:cxnSpLocks/>
          </p:cNvCxnSpPr>
          <p:nvPr/>
        </p:nvCxnSpPr>
        <p:spPr>
          <a:xfrm flipV="1">
            <a:off x="8920716" y="2453048"/>
            <a:ext cx="0" cy="2616125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C1DC207-F605-4BA2-BEF2-8991E4943BC2}"/>
              </a:ext>
            </a:extLst>
          </p:cNvPr>
          <p:cNvSpPr txBox="1"/>
          <p:nvPr/>
        </p:nvSpPr>
        <p:spPr>
          <a:xfrm rot="16200000">
            <a:off x="8356078" y="3661544"/>
            <a:ext cx="58333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ČAS</a:t>
            </a:r>
          </a:p>
        </p:txBody>
      </p:sp>
      <p:sp>
        <p:nvSpPr>
          <p:cNvPr id="65" name="TextovéPole 64">
            <a:extLst>
              <a:ext uri="{FF2B5EF4-FFF2-40B4-BE49-F238E27FC236}">
                <a16:creationId xmlns:a16="http://schemas.microsoft.com/office/drawing/2014/main" id="{497F36EE-82A8-441A-925E-CDB423BBE840}"/>
              </a:ext>
            </a:extLst>
          </p:cNvPr>
          <p:cNvSpPr txBox="1"/>
          <p:nvPr/>
        </p:nvSpPr>
        <p:spPr>
          <a:xfrm>
            <a:off x="3391395" y="3953213"/>
            <a:ext cx="26610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B,C,D </a:t>
            </a:r>
          </a:p>
        </p:txBody>
      </p:sp>
      <p:sp>
        <p:nvSpPr>
          <p:cNvPr id="67" name="TextovéPole 66">
            <a:extLst>
              <a:ext uri="{FF2B5EF4-FFF2-40B4-BE49-F238E27FC236}">
                <a16:creationId xmlns:a16="http://schemas.microsoft.com/office/drawing/2014/main" id="{73E3BB28-0305-4CF6-879D-7741AC0C26BF}"/>
              </a:ext>
            </a:extLst>
          </p:cNvPr>
          <p:cNvSpPr txBox="1"/>
          <p:nvPr/>
        </p:nvSpPr>
        <p:spPr>
          <a:xfrm>
            <a:off x="3238901" y="4511327"/>
            <a:ext cx="2965995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A,B,C,D </a:t>
            </a:r>
          </a:p>
        </p:txBody>
      </p:sp>
      <p:sp>
        <p:nvSpPr>
          <p:cNvPr id="68" name="TextovéPole 67">
            <a:extLst>
              <a:ext uri="{FF2B5EF4-FFF2-40B4-BE49-F238E27FC236}">
                <a16:creationId xmlns:a16="http://schemas.microsoft.com/office/drawing/2014/main" id="{351A0F5D-D462-448D-9B75-0F7A0D40943A}"/>
              </a:ext>
            </a:extLst>
          </p:cNvPr>
          <p:cNvSpPr txBox="1"/>
          <p:nvPr/>
        </p:nvSpPr>
        <p:spPr>
          <a:xfrm>
            <a:off x="3483416" y="3477422"/>
            <a:ext cx="247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společný předek pro C,D </a:t>
            </a:r>
          </a:p>
        </p:txBody>
      </p:sp>
      <p:sp>
        <p:nvSpPr>
          <p:cNvPr id="69" name="TextovéPole 68">
            <a:extLst>
              <a:ext uri="{FF2B5EF4-FFF2-40B4-BE49-F238E27FC236}">
                <a16:creationId xmlns:a16="http://schemas.microsoft.com/office/drawing/2014/main" id="{D349DAF8-B106-43C3-BB95-5F14D1A42CE1}"/>
              </a:ext>
            </a:extLst>
          </p:cNvPr>
          <p:cNvSpPr txBox="1"/>
          <p:nvPr/>
        </p:nvSpPr>
        <p:spPr>
          <a:xfrm>
            <a:off x="3256036" y="1330536"/>
            <a:ext cx="293172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A,B,C,D jsou současné druhy</a:t>
            </a:r>
          </a:p>
        </p:txBody>
      </p:sp>
      <p:cxnSp>
        <p:nvCxnSpPr>
          <p:cNvPr id="76" name="Přímá spojnice se šipkou 75">
            <a:extLst>
              <a:ext uri="{FF2B5EF4-FFF2-40B4-BE49-F238E27FC236}">
                <a16:creationId xmlns:a16="http://schemas.microsoft.com/office/drawing/2014/main" id="{2637D2BE-593C-45F5-936B-419065B6641D}"/>
              </a:ext>
            </a:extLst>
          </p:cNvPr>
          <p:cNvCxnSpPr>
            <a:cxnSpLocks/>
          </p:cNvCxnSpPr>
          <p:nvPr/>
        </p:nvCxnSpPr>
        <p:spPr>
          <a:xfrm flipH="1">
            <a:off x="3481471" y="1699868"/>
            <a:ext cx="555270" cy="36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Přímá spojnice se šipkou 76">
            <a:extLst>
              <a:ext uri="{FF2B5EF4-FFF2-40B4-BE49-F238E27FC236}">
                <a16:creationId xmlns:a16="http://schemas.microsoft.com/office/drawing/2014/main" id="{8688CF1F-3E47-4C60-B074-19EEE0B7D236}"/>
              </a:ext>
            </a:extLst>
          </p:cNvPr>
          <p:cNvCxnSpPr>
            <a:cxnSpLocks/>
          </p:cNvCxnSpPr>
          <p:nvPr/>
        </p:nvCxnSpPr>
        <p:spPr>
          <a:xfrm>
            <a:off x="5273749" y="1699868"/>
            <a:ext cx="473426" cy="3746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58E1F8B-14C2-4604-89D3-E0A1B397B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9246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Skupina 48">
            <a:extLst>
              <a:ext uri="{FF2B5EF4-FFF2-40B4-BE49-F238E27FC236}">
                <a16:creationId xmlns:a16="http://schemas.microsoft.com/office/drawing/2014/main" id="{74BA9C3E-2F57-4BA2-BB2C-E380CB3556FF}"/>
              </a:ext>
            </a:extLst>
          </p:cNvPr>
          <p:cNvGrpSpPr/>
          <p:nvPr/>
        </p:nvGrpSpPr>
        <p:grpSpPr>
          <a:xfrm>
            <a:off x="722266" y="1041781"/>
            <a:ext cx="7772493" cy="5364620"/>
            <a:chOff x="1107154" y="428498"/>
            <a:chExt cx="7702901" cy="6429502"/>
          </a:xfrm>
        </p:grpSpPr>
        <p:grpSp>
          <p:nvGrpSpPr>
            <p:cNvPr id="48" name="Skupina 47">
              <a:extLst>
                <a:ext uri="{FF2B5EF4-FFF2-40B4-BE49-F238E27FC236}">
                  <a16:creationId xmlns:a16="http://schemas.microsoft.com/office/drawing/2014/main" id="{BF80D29B-0872-4A11-B9B1-CA914F81F722}"/>
                </a:ext>
              </a:extLst>
            </p:cNvPr>
            <p:cNvGrpSpPr/>
            <p:nvPr/>
          </p:nvGrpSpPr>
          <p:grpSpPr>
            <a:xfrm>
              <a:off x="1107154" y="428498"/>
              <a:ext cx="3845845" cy="5454946"/>
              <a:chOff x="1110743" y="432125"/>
              <a:chExt cx="3722675" cy="5258812"/>
            </a:xfrm>
          </p:grpSpPr>
          <p:cxnSp>
            <p:nvCxnSpPr>
              <p:cNvPr id="3" name="Přímá spojnice 2">
                <a:extLst>
                  <a:ext uri="{FF2B5EF4-FFF2-40B4-BE49-F238E27FC236}">
                    <a16:creationId xmlns:a16="http://schemas.microsoft.com/office/drawing/2014/main" id="{E6E3979C-3164-4C44-A6A5-ABD02D0F6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0743" y="432127"/>
                <a:ext cx="3722675" cy="525881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nice 9">
                <a:extLst>
                  <a:ext uri="{FF2B5EF4-FFF2-40B4-BE49-F238E27FC236}">
                    <a16:creationId xmlns:a16="http://schemas.microsoft.com/office/drawing/2014/main" id="{DBB1F6C7-5A45-4B36-A7F1-27D4D22506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65980" y="432125"/>
                <a:ext cx="829464" cy="147014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548228BE-E412-4DF3-B272-EE54A77710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1886" y="432127"/>
                <a:ext cx="1465931" cy="2591881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Skupina 20">
              <a:extLst>
                <a:ext uri="{FF2B5EF4-FFF2-40B4-BE49-F238E27FC236}">
                  <a16:creationId xmlns:a16="http://schemas.microsoft.com/office/drawing/2014/main" id="{58710650-DB4A-435A-B3C9-34733A4AD898}"/>
                </a:ext>
              </a:extLst>
            </p:cNvPr>
            <p:cNvGrpSpPr/>
            <p:nvPr/>
          </p:nvGrpSpPr>
          <p:grpSpPr>
            <a:xfrm flipH="1">
              <a:off x="4953001" y="428498"/>
              <a:ext cx="3857054" cy="5454944"/>
              <a:chOff x="1265179" y="427906"/>
              <a:chExt cx="3605197" cy="5486934"/>
            </a:xfrm>
          </p:grpSpPr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39586DB5-A803-4E52-93DD-8EBA44AEF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5179" y="427907"/>
                <a:ext cx="3605197" cy="548693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0B727C2F-64BF-48BC-BBC0-635F9F65FB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30476" y="427906"/>
                <a:ext cx="842729" cy="149619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A1C78276-3F4C-44DB-AB20-50AB915C4F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39979" y="427909"/>
                <a:ext cx="1392304" cy="2704312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Přímá spojnice 25">
              <a:extLst>
                <a:ext uri="{FF2B5EF4-FFF2-40B4-BE49-F238E27FC236}">
                  <a16:creationId xmlns:a16="http://schemas.microsoft.com/office/drawing/2014/main" id="{22079654-4F25-49B5-9464-0B515CE2275E}"/>
                </a:ext>
              </a:extLst>
            </p:cNvPr>
            <p:cNvCxnSpPr>
              <a:cxnSpLocks/>
            </p:cNvCxnSpPr>
            <p:nvPr/>
          </p:nvCxnSpPr>
          <p:spPr>
            <a:xfrm>
              <a:off x="4953000" y="5883442"/>
              <a:ext cx="0" cy="97455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bdélník 29">
            <a:extLst>
              <a:ext uri="{FF2B5EF4-FFF2-40B4-BE49-F238E27FC236}">
                <a16:creationId xmlns:a16="http://schemas.microsoft.com/office/drawing/2014/main" id="{C2409124-3966-4319-8188-40D08BED3FAD}"/>
              </a:ext>
            </a:extLst>
          </p:cNvPr>
          <p:cNvSpPr/>
          <p:nvPr/>
        </p:nvSpPr>
        <p:spPr>
          <a:xfrm>
            <a:off x="3406080" y="4321297"/>
            <a:ext cx="459204" cy="376980"/>
          </a:xfrm>
          <a:prstGeom prst="rect">
            <a:avLst/>
          </a:prstGeom>
          <a:solidFill>
            <a:srgbClr val="0D530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31" name="Ovál 30">
            <a:extLst>
              <a:ext uri="{FF2B5EF4-FFF2-40B4-BE49-F238E27FC236}">
                <a16:creationId xmlns:a16="http://schemas.microsoft.com/office/drawing/2014/main" id="{19B4F7E1-A6A1-4EF1-8321-9CEB687D95AE}"/>
              </a:ext>
            </a:extLst>
          </p:cNvPr>
          <p:cNvSpPr/>
          <p:nvPr/>
        </p:nvSpPr>
        <p:spPr>
          <a:xfrm>
            <a:off x="4360548" y="5753658"/>
            <a:ext cx="493177" cy="40093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 dirty="0"/>
          </a:p>
        </p:txBody>
      </p:sp>
      <p:sp>
        <p:nvSpPr>
          <p:cNvPr id="32" name="Kosočtverec 31">
            <a:extLst>
              <a:ext uri="{FF2B5EF4-FFF2-40B4-BE49-F238E27FC236}">
                <a16:creationId xmlns:a16="http://schemas.microsoft.com/office/drawing/2014/main" id="{DDC4DED4-EDA8-443B-AA8E-BEF04333C1EB}"/>
              </a:ext>
            </a:extLst>
          </p:cNvPr>
          <p:cNvSpPr/>
          <p:nvPr/>
        </p:nvSpPr>
        <p:spPr>
          <a:xfrm>
            <a:off x="5283406" y="4321296"/>
            <a:ext cx="578800" cy="497534"/>
          </a:xfrm>
          <a:prstGeom prst="diamond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33" name="Rovnoramenný trojúhelník 32">
            <a:extLst>
              <a:ext uri="{FF2B5EF4-FFF2-40B4-BE49-F238E27FC236}">
                <a16:creationId xmlns:a16="http://schemas.microsoft.com/office/drawing/2014/main" id="{59848E07-45B9-4CDC-A1CA-FD28659EF56E}"/>
              </a:ext>
            </a:extLst>
          </p:cNvPr>
          <p:cNvSpPr/>
          <p:nvPr/>
        </p:nvSpPr>
        <p:spPr>
          <a:xfrm>
            <a:off x="1986012" y="2572342"/>
            <a:ext cx="527927" cy="389167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34" name="Kříž 33">
            <a:extLst>
              <a:ext uri="{FF2B5EF4-FFF2-40B4-BE49-F238E27FC236}">
                <a16:creationId xmlns:a16="http://schemas.microsoft.com/office/drawing/2014/main" id="{729078F8-FA30-468E-8F7D-2A7D65AEA623}"/>
              </a:ext>
            </a:extLst>
          </p:cNvPr>
          <p:cNvSpPr/>
          <p:nvPr/>
        </p:nvSpPr>
        <p:spPr>
          <a:xfrm>
            <a:off x="1078696" y="1550940"/>
            <a:ext cx="503412" cy="451466"/>
          </a:xfrm>
          <a:prstGeom prst="plus">
            <a:avLst>
              <a:gd name="adj" fmla="val 42620"/>
            </a:avLst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35" name="Slunce 34">
            <a:extLst>
              <a:ext uri="{FF2B5EF4-FFF2-40B4-BE49-F238E27FC236}">
                <a16:creationId xmlns:a16="http://schemas.microsoft.com/office/drawing/2014/main" id="{09322344-34B4-4555-9278-B985559B222C}"/>
              </a:ext>
            </a:extLst>
          </p:cNvPr>
          <p:cNvSpPr/>
          <p:nvPr/>
        </p:nvSpPr>
        <p:spPr>
          <a:xfrm>
            <a:off x="6695147" y="2482114"/>
            <a:ext cx="713202" cy="569623"/>
          </a:xfrm>
          <a:prstGeom prst="sun">
            <a:avLst/>
          </a:prstGeom>
          <a:solidFill>
            <a:srgbClr val="F99E25"/>
          </a:solidFill>
          <a:ln w="190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38" name="Měsíc 37">
            <a:extLst>
              <a:ext uri="{FF2B5EF4-FFF2-40B4-BE49-F238E27FC236}">
                <a16:creationId xmlns:a16="http://schemas.microsoft.com/office/drawing/2014/main" id="{C08B0BD8-D153-4149-B9F4-EE9C5A23A84B}"/>
              </a:ext>
            </a:extLst>
          </p:cNvPr>
          <p:cNvSpPr/>
          <p:nvPr/>
        </p:nvSpPr>
        <p:spPr>
          <a:xfrm>
            <a:off x="7648065" y="1594976"/>
            <a:ext cx="415278" cy="454409"/>
          </a:xfrm>
          <a:prstGeom prst="moon">
            <a:avLst>
              <a:gd name="adj" fmla="val 49430"/>
            </a:avLst>
          </a:prstGeom>
          <a:solidFill>
            <a:srgbClr val="26F21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1662"/>
          </a:p>
        </p:txBody>
      </p:sp>
      <p:sp>
        <p:nvSpPr>
          <p:cNvPr id="69" name="Obdélník 68">
            <a:extLst>
              <a:ext uri="{FF2B5EF4-FFF2-40B4-BE49-F238E27FC236}">
                <a16:creationId xmlns:a16="http://schemas.microsoft.com/office/drawing/2014/main" id="{F1285FE2-9ACD-40A9-8064-6A121F0A691F}"/>
              </a:ext>
            </a:extLst>
          </p:cNvPr>
          <p:cNvSpPr/>
          <p:nvPr/>
        </p:nvSpPr>
        <p:spPr>
          <a:xfrm>
            <a:off x="3954133" y="6406400"/>
            <a:ext cx="1329273" cy="3327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77" name="Skupina 76">
            <a:extLst>
              <a:ext uri="{FF2B5EF4-FFF2-40B4-BE49-F238E27FC236}">
                <a16:creationId xmlns:a16="http://schemas.microsoft.com/office/drawing/2014/main" id="{35520572-07DA-4316-868C-AEE7AF188D16}"/>
              </a:ext>
            </a:extLst>
          </p:cNvPr>
          <p:cNvGrpSpPr/>
          <p:nvPr/>
        </p:nvGrpSpPr>
        <p:grpSpPr>
          <a:xfrm>
            <a:off x="3552153" y="220133"/>
            <a:ext cx="895633" cy="1121761"/>
            <a:chOff x="6390896" y="1792556"/>
            <a:chExt cx="2097141" cy="2296719"/>
          </a:xfrm>
        </p:grpSpPr>
        <p:sp>
          <p:nvSpPr>
            <p:cNvPr id="78" name="Obdélník 77">
              <a:extLst>
                <a:ext uri="{FF2B5EF4-FFF2-40B4-BE49-F238E27FC236}">
                  <a16:creationId xmlns:a16="http://schemas.microsoft.com/office/drawing/2014/main" id="{60651580-D013-4972-A5C5-475182E03B72}"/>
                </a:ext>
              </a:extLst>
            </p:cNvPr>
            <p:cNvSpPr/>
            <p:nvPr/>
          </p:nvSpPr>
          <p:spPr>
            <a:xfrm>
              <a:off x="6390896" y="1792556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79" name="Obdélník 78">
              <a:extLst>
                <a:ext uri="{FF2B5EF4-FFF2-40B4-BE49-F238E27FC236}">
                  <a16:creationId xmlns:a16="http://schemas.microsoft.com/office/drawing/2014/main" id="{574C52DD-207B-4A79-8137-70C9C2B8EDA8}"/>
                </a:ext>
              </a:extLst>
            </p:cNvPr>
            <p:cNvSpPr/>
            <p:nvPr/>
          </p:nvSpPr>
          <p:spPr>
            <a:xfrm>
              <a:off x="6835205" y="3252734"/>
              <a:ext cx="393489" cy="352680"/>
            </a:xfrm>
            <a:prstGeom prst="rect">
              <a:avLst/>
            </a:prstGeom>
            <a:solidFill>
              <a:srgbClr val="0D530D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80" name="Ovál 79">
              <a:extLst>
                <a:ext uri="{FF2B5EF4-FFF2-40B4-BE49-F238E27FC236}">
                  <a16:creationId xmlns:a16="http://schemas.microsoft.com/office/drawing/2014/main" id="{921710A0-A4C3-44EC-ACE9-9626F11EB411}"/>
                </a:ext>
              </a:extLst>
            </p:cNvPr>
            <p:cNvSpPr/>
            <p:nvPr/>
          </p:nvSpPr>
          <p:spPr>
            <a:xfrm>
              <a:off x="7776587" y="3252734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</p:grpSp>
      <p:grpSp>
        <p:nvGrpSpPr>
          <p:cNvPr id="81" name="Skupina 80">
            <a:extLst>
              <a:ext uri="{FF2B5EF4-FFF2-40B4-BE49-F238E27FC236}">
                <a16:creationId xmlns:a16="http://schemas.microsoft.com/office/drawing/2014/main" id="{43D2737C-337E-4333-A612-F30F7F229041}"/>
              </a:ext>
            </a:extLst>
          </p:cNvPr>
          <p:cNvGrpSpPr/>
          <p:nvPr/>
        </p:nvGrpSpPr>
        <p:grpSpPr>
          <a:xfrm>
            <a:off x="2093430" y="220133"/>
            <a:ext cx="895633" cy="1121761"/>
            <a:chOff x="3904429" y="4308618"/>
            <a:chExt cx="2097141" cy="2296719"/>
          </a:xfrm>
        </p:grpSpPr>
        <p:sp>
          <p:nvSpPr>
            <p:cNvPr id="82" name="Obdélník 81">
              <a:extLst>
                <a:ext uri="{FF2B5EF4-FFF2-40B4-BE49-F238E27FC236}">
                  <a16:creationId xmlns:a16="http://schemas.microsoft.com/office/drawing/2014/main" id="{6BD36FD5-3704-449F-ADCE-9C0D34829EA3}"/>
                </a:ext>
              </a:extLst>
            </p:cNvPr>
            <p:cNvSpPr/>
            <p:nvPr/>
          </p:nvSpPr>
          <p:spPr>
            <a:xfrm>
              <a:off x="3904429" y="4308618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83" name="Obdélník 82">
              <a:extLst>
                <a:ext uri="{FF2B5EF4-FFF2-40B4-BE49-F238E27FC236}">
                  <a16:creationId xmlns:a16="http://schemas.microsoft.com/office/drawing/2014/main" id="{A38F562A-B332-482B-BBC2-269B056B8807}"/>
                </a:ext>
              </a:extLst>
            </p:cNvPr>
            <p:cNvSpPr/>
            <p:nvPr/>
          </p:nvSpPr>
          <p:spPr>
            <a:xfrm>
              <a:off x="5146967" y="5786007"/>
              <a:ext cx="393489" cy="352680"/>
            </a:xfrm>
            <a:prstGeom prst="rect">
              <a:avLst/>
            </a:prstGeom>
            <a:solidFill>
              <a:srgbClr val="0D530D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84" name="Ovál 83">
              <a:extLst>
                <a:ext uri="{FF2B5EF4-FFF2-40B4-BE49-F238E27FC236}">
                  <a16:creationId xmlns:a16="http://schemas.microsoft.com/office/drawing/2014/main" id="{3F5C573B-4306-4702-A003-6D0BDC0B7C79}"/>
                </a:ext>
              </a:extLst>
            </p:cNvPr>
            <p:cNvSpPr/>
            <p:nvPr/>
          </p:nvSpPr>
          <p:spPr>
            <a:xfrm>
              <a:off x="4293058" y="4661303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85" name="Rovnoramenný trojúhelník 84">
              <a:extLst>
                <a:ext uri="{FF2B5EF4-FFF2-40B4-BE49-F238E27FC236}">
                  <a16:creationId xmlns:a16="http://schemas.microsoft.com/office/drawing/2014/main" id="{28C9128C-0916-49E9-90D5-B2609C480914}"/>
                </a:ext>
              </a:extLst>
            </p:cNvPr>
            <p:cNvSpPr/>
            <p:nvPr/>
          </p:nvSpPr>
          <p:spPr>
            <a:xfrm>
              <a:off x="5128361" y="4654854"/>
              <a:ext cx="430701" cy="35913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grpSp>
        <p:nvGrpSpPr>
          <p:cNvPr id="86" name="Skupina 85">
            <a:extLst>
              <a:ext uri="{FF2B5EF4-FFF2-40B4-BE49-F238E27FC236}">
                <a16:creationId xmlns:a16="http://schemas.microsoft.com/office/drawing/2014/main" id="{0C3F7CB3-8173-43EC-A5F0-68C594FE4791}"/>
              </a:ext>
            </a:extLst>
          </p:cNvPr>
          <p:cNvGrpSpPr/>
          <p:nvPr/>
        </p:nvGrpSpPr>
        <p:grpSpPr>
          <a:xfrm>
            <a:off x="586281" y="220133"/>
            <a:ext cx="895633" cy="1121761"/>
            <a:chOff x="1417961" y="1792556"/>
            <a:chExt cx="2097141" cy="2296719"/>
          </a:xfrm>
        </p:grpSpPr>
        <p:sp>
          <p:nvSpPr>
            <p:cNvPr id="87" name="Obdélník 86">
              <a:extLst>
                <a:ext uri="{FF2B5EF4-FFF2-40B4-BE49-F238E27FC236}">
                  <a16:creationId xmlns:a16="http://schemas.microsoft.com/office/drawing/2014/main" id="{BB897EA0-0B4E-40CF-B112-5CABAFBEBFF0}"/>
                </a:ext>
              </a:extLst>
            </p:cNvPr>
            <p:cNvSpPr/>
            <p:nvPr/>
          </p:nvSpPr>
          <p:spPr>
            <a:xfrm>
              <a:off x="1417961" y="1792556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88" name="Obdélník 87">
              <a:extLst>
                <a:ext uri="{FF2B5EF4-FFF2-40B4-BE49-F238E27FC236}">
                  <a16:creationId xmlns:a16="http://schemas.microsoft.com/office/drawing/2014/main" id="{E779447A-AB92-48A5-BAEE-0E402FDAEDBD}"/>
                </a:ext>
              </a:extLst>
            </p:cNvPr>
            <p:cNvSpPr/>
            <p:nvPr/>
          </p:nvSpPr>
          <p:spPr>
            <a:xfrm>
              <a:off x="1810066" y="2106527"/>
              <a:ext cx="393489" cy="352680"/>
            </a:xfrm>
            <a:prstGeom prst="rect">
              <a:avLst/>
            </a:prstGeom>
            <a:solidFill>
              <a:srgbClr val="0D530D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89" name="Ovál 88">
              <a:extLst>
                <a:ext uri="{FF2B5EF4-FFF2-40B4-BE49-F238E27FC236}">
                  <a16:creationId xmlns:a16="http://schemas.microsoft.com/office/drawing/2014/main" id="{E49FBAF6-1569-48DA-B50F-FABB5B8381E0}"/>
                </a:ext>
              </a:extLst>
            </p:cNvPr>
            <p:cNvSpPr/>
            <p:nvPr/>
          </p:nvSpPr>
          <p:spPr>
            <a:xfrm>
              <a:off x="2781434" y="3252734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90" name="Rovnoramenný trojúhelník 89">
              <a:extLst>
                <a:ext uri="{FF2B5EF4-FFF2-40B4-BE49-F238E27FC236}">
                  <a16:creationId xmlns:a16="http://schemas.microsoft.com/office/drawing/2014/main" id="{E1BB703C-AA80-4149-B49D-17BC2AFF1512}"/>
                </a:ext>
              </a:extLst>
            </p:cNvPr>
            <p:cNvSpPr/>
            <p:nvPr/>
          </p:nvSpPr>
          <p:spPr>
            <a:xfrm>
              <a:off x="1789237" y="3214028"/>
              <a:ext cx="430701" cy="35913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91" name="Kříž 90">
              <a:extLst>
                <a:ext uri="{FF2B5EF4-FFF2-40B4-BE49-F238E27FC236}">
                  <a16:creationId xmlns:a16="http://schemas.microsoft.com/office/drawing/2014/main" id="{904AD9D9-70B5-4098-A639-95F20D940A51}"/>
                </a:ext>
              </a:extLst>
            </p:cNvPr>
            <p:cNvSpPr/>
            <p:nvPr/>
          </p:nvSpPr>
          <p:spPr>
            <a:xfrm>
              <a:off x="2781434" y="2089323"/>
              <a:ext cx="445421" cy="421495"/>
            </a:xfrm>
            <a:prstGeom prst="plus">
              <a:avLst>
                <a:gd name="adj" fmla="val 38954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grpSp>
        <p:nvGrpSpPr>
          <p:cNvPr id="92" name="Skupina 91">
            <a:extLst>
              <a:ext uri="{FF2B5EF4-FFF2-40B4-BE49-F238E27FC236}">
                <a16:creationId xmlns:a16="http://schemas.microsoft.com/office/drawing/2014/main" id="{AD3E0433-3D8C-48B9-8073-3AAEF45406BF}"/>
              </a:ext>
            </a:extLst>
          </p:cNvPr>
          <p:cNvGrpSpPr/>
          <p:nvPr/>
        </p:nvGrpSpPr>
        <p:grpSpPr>
          <a:xfrm>
            <a:off x="6353966" y="220133"/>
            <a:ext cx="895633" cy="1121761"/>
            <a:chOff x="1417961" y="4308618"/>
            <a:chExt cx="2097141" cy="2296719"/>
          </a:xfrm>
        </p:grpSpPr>
        <p:sp>
          <p:nvSpPr>
            <p:cNvPr id="93" name="Obdélník 92">
              <a:extLst>
                <a:ext uri="{FF2B5EF4-FFF2-40B4-BE49-F238E27FC236}">
                  <a16:creationId xmlns:a16="http://schemas.microsoft.com/office/drawing/2014/main" id="{5807C398-054B-4F77-AE76-A3A4DE932DD3}"/>
                </a:ext>
              </a:extLst>
            </p:cNvPr>
            <p:cNvSpPr/>
            <p:nvPr/>
          </p:nvSpPr>
          <p:spPr>
            <a:xfrm>
              <a:off x="1417961" y="4308618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94" name="Ovál 93">
              <a:extLst>
                <a:ext uri="{FF2B5EF4-FFF2-40B4-BE49-F238E27FC236}">
                  <a16:creationId xmlns:a16="http://schemas.microsoft.com/office/drawing/2014/main" id="{B5790163-E20D-43C7-8612-AC0FAE93CBA5}"/>
                </a:ext>
              </a:extLst>
            </p:cNvPr>
            <p:cNvSpPr/>
            <p:nvPr/>
          </p:nvSpPr>
          <p:spPr>
            <a:xfrm>
              <a:off x="2781434" y="4654851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95" name="Kosočtverec 94">
              <a:extLst>
                <a:ext uri="{FF2B5EF4-FFF2-40B4-BE49-F238E27FC236}">
                  <a16:creationId xmlns:a16="http://schemas.microsoft.com/office/drawing/2014/main" id="{743BFA00-EBA9-48E3-8BF5-8FC44BBB6B19}"/>
                </a:ext>
              </a:extLst>
            </p:cNvPr>
            <p:cNvSpPr/>
            <p:nvPr/>
          </p:nvSpPr>
          <p:spPr>
            <a:xfrm>
              <a:off x="1752026" y="4575285"/>
              <a:ext cx="451530" cy="464505"/>
            </a:xfrm>
            <a:prstGeom prst="diamon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96" name="Slunce 95">
              <a:extLst>
                <a:ext uri="{FF2B5EF4-FFF2-40B4-BE49-F238E27FC236}">
                  <a16:creationId xmlns:a16="http://schemas.microsoft.com/office/drawing/2014/main" id="{32B871FC-B862-406C-84EB-F0AD0E539CD0}"/>
                </a:ext>
              </a:extLst>
            </p:cNvPr>
            <p:cNvSpPr/>
            <p:nvPr/>
          </p:nvSpPr>
          <p:spPr>
            <a:xfrm>
              <a:off x="1679270" y="5684935"/>
              <a:ext cx="597041" cy="529020"/>
            </a:xfrm>
            <a:prstGeom prst="sun">
              <a:avLst/>
            </a:prstGeom>
            <a:solidFill>
              <a:srgbClr val="F99E2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</p:grpSp>
      <p:grpSp>
        <p:nvGrpSpPr>
          <p:cNvPr id="97" name="Skupina 96">
            <a:extLst>
              <a:ext uri="{FF2B5EF4-FFF2-40B4-BE49-F238E27FC236}">
                <a16:creationId xmlns:a16="http://schemas.microsoft.com/office/drawing/2014/main" id="{2506E9B8-14B9-41CA-99F2-1D83D0F8161B}"/>
              </a:ext>
            </a:extLst>
          </p:cNvPr>
          <p:cNvGrpSpPr/>
          <p:nvPr/>
        </p:nvGrpSpPr>
        <p:grpSpPr>
          <a:xfrm>
            <a:off x="7783057" y="209409"/>
            <a:ext cx="895633" cy="1121761"/>
            <a:chOff x="6390896" y="4308618"/>
            <a:chExt cx="2097141" cy="2296719"/>
          </a:xfrm>
        </p:grpSpPr>
        <p:sp>
          <p:nvSpPr>
            <p:cNvPr id="98" name="Obdélník 97">
              <a:extLst>
                <a:ext uri="{FF2B5EF4-FFF2-40B4-BE49-F238E27FC236}">
                  <a16:creationId xmlns:a16="http://schemas.microsoft.com/office/drawing/2014/main" id="{ACC08CC2-51C4-4CF7-8CF0-02FE9074906D}"/>
                </a:ext>
              </a:extLst>
            </p:cNvPr>
            <p:cNvSpPr/>
            <p:nvPr/>
          </p:nvSpPr>
          <p:spPr>
            <a:xfrm>
              <a:off x="6390896" y="4308618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99" name="Ovál 98">
              <a:extLst>
                <a:ext uri="{FF2B5EF4-FFF2-40B4-BE49-F238E27FC236}">
                  <a16:creationId xmlns:a16="http://schemas.microsoft.com/office/drawing/2014/main" id="{F76495EF-CFA5-4CC0-B656-86A2292A6E39}"/>
                </a:ext>
              </a:extLst>
            </p:cNvPr>
            <p:cNvSpPr/>
            <p:nvPr/>
          </p:nvSpPr>
          <p:spPr>
            <a:xfrm>
              <a:off x="6773001" y="4654850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100" name="Kosočtverec 99">
              <a:extLst>
                <a:ext uri="{FF2B5EF4-FFF2-40B4-BE49-F238E27FC236}">
                  <a16:creationId xmlns:a16="http://schemas.microsoft.com/office/drawing/2014/main" id="{83926DF2-D2AD-4D3C-81C9-39E7DE695BC2}"/>
                </a:ext>
              </a:extLst>
            </p:cNvPr>
            <p:cNvSpPr/>
            <p:nvPr/>
          </p:nvSpPr>
          <p:spPr>
            <a:xfrm>
              <a:off x="7724936" y="5717192"/>
              <a:ext cx="451530" cy="464505"/>
            </a:xfrm>
            <a:prstGeom prst="diamon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101" name="Měsíc 100">
              <a:extLst>
                <a:ext uri="{FF2B5EF4-FFF2-40B4-BE49-F238E27FC236}">
                  <a16:creationId xmlns:a16="http://schemas.microsoft.com/office/drawing/2014/main" id="{924B1BE0-AC88-49FB-B6AC-58EA87635DAC}"/>
                </a:ext>
              </a:extLst>
            </p:cNvPr>
            <p:cNvSpPr/>
            <p:nvPr/>
          </p:nvSpPr>
          <p:spPr>
            <a:xfrm>
              <a:off x="6835205" y="5723643"/>
              <a:ext cx="337675" cy="477408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102" name="Slunce 101">
              <a:extLst>
                <a:ext uri="{FF2B5EF4-FFF2-40B4-BE49-F238E27FC236}">
                  <a16:creationId xmlns:a16="http://schemas.microsoft.com/office/drawing/2014/main" id="{171BBC28-124B-4CDD-97B8-34A7CE1E31AF}"/>
                </a:ext>
              </a:extLst>
            </p:cNvPr>
            <p:cNvSpPr/>
            <p:nvPr/>
          </p:nvSpPr>
          <p:spPr>
            <a:xfrm>
              <a:off x="7678006" y="4575285"/>
              <a:ext cx="597041" cy="529020"/>
            </a:xfrm>
            <a:prstGeom prst="sun">
              <a:avLst/>
            </a:prstGeom>
            <a:solidFill>
              <a:srgbClr val="F99E2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grpSp>
        <p:nvGrpSpPr>
          <p:cNvPr id="103" name="Skupina 102">
            <a:extLst>
              <a:ext uri="{FF2B5EF4-FFF2-40B4-BE49-F238E27FC236}">
                <a16:creationId xmlns:a16="http://schemas.microsoft.com/office/drawing/2014/main" id="{8E202301-DE20-4542-93A1-68EF858B1108}"/>
              </a:ext>
            </a:extLst>
          </p:cNvPr>
          <p:cNvGrpSpPr/>
          <p:nvPr/>
        </p:nvGrpSpPr>
        <p:grpSpPr>
          <a:xfrm>
            <a:off x="4930255" y="220133"/>
            <a:ext cx="895633" cy="1121761"/>
            <a:chOff x="3904429" y="1792556"/>
            <a:chExt cx="2097141" cy="2296719"/>
          </a:xfrm>
        </p:grpSpPr>
        <p:sp>
          <p:nvSpPr>
            <p:cNvPr id="104" name="Obdélník 103">
              <a:extLst>
                <a:ext uri="{FF2B5EF4-FFF2-40B4-BE49-F238E27FC236}">
                  <a16:creationId xmlns:a16="http://schemas.microsoft.com/office/drawing/2014/main" id="{F46E1C82-436F-4A1A-BFED-805856F962A8}"/>
                </a:ext>
              </a:extLst>
            </p:cNvPr>
            <p:cNvSpPr/>
            <p:nvPr/>
          </p:nvSpPr>
          <p:spPr>
            <a:xfrm>
              <a:off x="3904429" y="1792556"/>
              <a:ext cx="2097141" cy="229671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105" name="Ovál 104">
              <a:extLst>
                <a:ext uri="{FF2B5EF4-FFF2-40B4-BE49-F238E27FC236}">
                  <a16:creationId xmlns:a16="http://schemas.microsoft.com/office/drawing/2014/main" id="{6EC988B3-E379-4490-805B-D528D174A8FD}"/>
                </a:ext>
              </a:extLst>
            </p:cNvPr>
            <p:cNvSpPr/>
            <p:nvPr/>
          </p:nvSpPr>
          <p:spPr>
            <a:xfrm>
              <a:off x="5159184" y="2089323"/>
              <a:ext cx="399879" cy="35268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106" name="Kosočtverec 105">
              <a:extLst>
                <a:ext uri="{FF2B5EF4-FFF2-40B4-BE49-F238E27FC236}">
                  <a16:creationId xmlns:a16="http://schemas.microsoft.com/office/drawing/2014/main" id="{E9D2CB93-BED4-4C4E-AF4B-97965DDCB1D0}"/>
                </a:ext>
              </a:extLst>
            </p:cNvPr>
            <p:cNvSpPr/>
            <p:nvPr/>
          </p:nvSpPr>
          <p:spPr>
            <a:xfrm>
              <a:off x="4293058" y="3161340"/>
              <a:ext cx="451530" cy="464505"/>
            </a:xfrm>
            <a:prstGeom prst="diamon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</p:grpSp>
      <p:sp>
        <p:nvSpPr>
          <p:cNvPr id="51" name="Obdélník 50">
            <a:extLst>
              <a:ext uri="{FF2B5EF4-FFF2-40B4-BE49-F238E27FC236}">
                <a16:creationId xmlns:a16="http://schemas.microsoft.com/office/drawing/2014/main" id="{D2117971-B636-4DA3-B0C2-2997840560E9}"/>
              </a:ext>
            </a:extLst>
          </p:cNvPr>
          <p:cNvSpPr/>
          <p:nvPr/>
        </p:nvSpPr>
        <p:spPr>
          <a:xfrm>
            <a:off x="291392" y="5699818"/>
            <a:ext cx="2931751" cy="93351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KRITÉRIUM: SPOLEČNÁ HISTORIE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A53C14B8-F318-4961-83B0-397A51D01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86336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0B4D2065-373D-4540-A778-0D02FB512E5D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6623163" y="515131"/>
              <a:chExt cx="2088810" cy="2191145"/>
            </a:xfrm>
          </p:grpSpPr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23DF7B54-5EA9-4258-97EB-9AE6DB0EC7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64E394E0-3760-40CC-84A3-697B125A1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3C2A22A9-D5ED-4590-BFD7-92959BEDF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A484E394-7C89-465A-AC84-459E8B845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2B7C8D75-1097-4254-BA9C-401ACE07D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A49A5EF1-91EE-43F6-A8D6-51889ED82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D2003AE-F631-4B22-9075-EF7B7FD487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6D78889B-FEB2-4178-B41F-ACB6AC3711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D539D5EB-C5D4-43CE-B677-3B4CB8959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30043062-B019-420B-93B1-6A78ABDF2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07247"/>
              <a:chOff x="2986486" y="2842659"/>
              <a:chExt cx="1744228" cy="1707247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82690"/>
                <a:chOff x="3408681" y="3429000"/>
                <a:chExt cx="3364259" cy="2177503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1" y="3459553"/>
                  <a:ext cx="1500974" cy="214695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</p:grpSp>
      </p:grpSp>
      <p:sp>
        <p:nvSpPr>
          <p:cNvPr id="62" name="Obdélník 61">
            <a:extLst>
              <a:ext uri="{FF2B5EF4-FFF2-40B4-BE49-F238E27FC236}">
                <a16:creationId xmlns:a16="http://schemas.microsoft.com/office/drawing/2014/main" id="{02B73D6B-7EBC-4E60-9F96-1B2E6C0490C6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502B40B6-BD4B-4A3D-BE32-3DDBD2CC5841}"/>
              </a:ext>
            </a:extLst>
          </p:cNvPr>
          <p:cNvSpPr/>
          <p:nvPr/>
        </p:nvSpPr>
        <p:spPr>
          <a:xfrm>
            <a:off x="2186434" y="401966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F5983D12-129C-4269-9F7F-93A2945CCEBC}"/>
              </a:ext>
            </a:extLst>
          </p:cNvPr>
          <p:cNvSpPr/>
          <p:nvPr/>
        </p:nvSpPr>
        <p:spPr>
          <a:xfrm>
            <a:off x="2663458" y="3422193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50797900-225F-473C-82AF-56A8B980CC7C}"/>
              </a:ext>
            </a:extLst>
          </p:cNvPr>
          <p:cNvSpPr/>
          <p:nvPr/>
        </p:nvSpPr>
        <p:spPr>
          <a:xfrm>
            <a:off x="878841" y="4028300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A997E537-BF9E-44F7-A319-49FED82BAC5B}"/>
              </a:ext>
            </a:extLst>
          </p:cNvPr>
          <p:cNvSpPr txBox="1"/>
          <p:nvPr/>
        </p:nvSpPr>
        <p:spPr>
          <a:xfrm>
            <a:off x="7638826" y="3834996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F988420F-DD99-41E3-B786-B1A3642ED6A5}"/>
              </a:ext>
            </a:extLst>
          </p:cNvPr>
          <p:cNvSpPr txBox="1"/>
          <p:nvPr/>
        </p:nvSpPr>
        <p:spPr>
          <a:xfrm>
            <a:off x="2021938" y="4497272"/>
            <a:ext cx="778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1BF9C928-3D72-47C9-B8B1-CF8B1CF6C687}"/>
              </a:ext>
            </a:extLst>
          </p:cNvPr>
          <p:cNvSpPr txBox="1"/>
          <p:nvPr/>
        </p:nvSpPr>
        <p:spPr>
          <a:xfrm>
            <a:off x="2870579" y="5327322"/>
            <a:ext cx="3785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na větvích stromů mohou také být zapsané znaky, které charakterizují druhy či skupiny druhů</a:t>
            </a: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5AD52412-30D5-488E-8307-62B197F657B5}"/>
              </a:ext>
            </a:extLst>
          </p:cNvPr>
          <p:cNvSpPr txBox="1"/>
          <p:nvPr/>
        </p:nvSpPr>
        <p:spPr>
          <a:xfrm>
            <a:off x="8034338" y="3292755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45" name="Obdélník 44">
            <a:extLst>
              <a:ext uri="{FF2B5EF4-FFF2-40B4-BE49-F238E27FC236}">
                <a16:creationId xmlns:a16="http://schemas.microsoft.com/office/drawing/2014/main" id="{6CA4BD76-552D-4066-81AF-7DC361708EC9}"/>
              </a:ext>
            </a:extLst>
          </p:cNvPr>
          <p:cNvSpPr/>
          <p:nvPr/>
        </p:nvSpPr>
        <p:spPr>
          <a:xfrm>
            <a:off x="1697391" y="4642875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Obdélník 45">
            <a:extLst>
              <a:ext uri="{FF2B5EF4-FFF2-40B4-BE49-F238E27FC236}">
                <a16:creationId xmlns:a16="http://schemas.microsoft.com/office/drawing/2014/main" id="{B4700565-88B3-4BF8-91FD-D887BFD78133}"/>
              </a:ext>
            </a:extLst>
          </p:cNvPr>
          <p:cNvSpPr/>
          <p:nvPr/>
        </p:nvSpPr>
        <p:spPr>
          <a:xfrm>
            <a:off x="3074353" y="278527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Obdélník 46">
            <a:extLst>
              <a:ext uri="{FF2B5EF4-FFF2-40B4-BE49-F238E27FC236}">
                <a16:creationId xmlns:a16="http://schemas.microsoft.com/office/drawing/2014/main" id="{FF420E5D-7D5A-4663-A0AB-18149BF7022A}"/>
              </a:ext>
            </a:extLst>
          </p:cNvPr>
          <p:cNvSpPr/>
          <p:nvPr/>
        </p:nvSpPr>
        <p:spPr>
          <a:xfrm>
            <a:off x="7293472" y="400962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Obdélník 47">
            <a:extLst>
              <a:ext uri="{FF2B5EF4-FFF2-40B4-BE49-F238E27FC236}">
                <a16:creationId xmlns:a16="http://schemas.microsoft.com/office/drawing/2014/main" id="{5F04CE18-FB03-434D-B85D-FA1BB768FDAB}"/>
              </a:ext>
            </a:extLst>
          </p:cNvPr>
          <p:cNvSpPr/>
          <p:nvPr/>
        </p:nvSpPr>
        <p:spPr>
          <a:xfrm>
            <a:off x="7556466" y="345413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Obdélník 48">
            <a:extLst>
              <a:ext uri="{FF2B5EF4-FFF2-40B4-BE49-F238E27FC236}">
                <a16:creationId xmlns:a16="http://schemas.microsoft.com/office/drawing/2014/main" id="{34A63D45-752A-4E22-9FC8-1DD6CD1BFEA5}"/>
              </a:ext>
            </a:extLst>
          </p:cNvPr>
          <p:cNvSpPr/>
          <p:nvPr/>
        </p:nvSpPr>
        <p:spPr>
          <a:xfrm>
            <a:off x="7043876" y="4674814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Obdélník 49">
            <a:extLst>
              <a:ext uri="{FF2B5EF4-FFF2-40B4-BE49-F238E27FC236}">
                <a16:creationId xmlns:a16="http://schemas.microsoft.com/office/drawing/2014/main" id="{9D1193A5-2FC9-4079-9C56-53E70DD07C87}"/>
              </a:ext>
            </a:extLst>
          </p:cNvPr>
          <p:cNvSpPr/>
          <p:nvPr/>
        </p:nvSpPr>
        <p:spPr>
          <a:xfrm>
            <a:off x="7890892" y="279549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Obdélník 50">
            <a:extLst>
              <a:ext uri="{FF2B5EF4-FFF2-40B4-BE49-F238E27FC236}">
                <a16:creationId xmlns:a16="http://schemas.microsoft.com/office/drawing/2014/main" id="{677940B1-D5AB-489A-AC3B-40951EEEB3E3}"/>
              </a:ext>
            </a:extLst>
          </p:cNvPr>
          <p:cNvSpPr/>
          <p:nvPr/>
        </p:nvSpPr>
        <p:spPr>
          <a:xfrm>
            <a:off x="6754963" y="3999547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C6E5449C-325B-42DD-B776-00976BD6432C}"/>
              </a:ext>
            </a:extLst>
          </p:cNvPr>
          <p:cNvSpPr txBox="1"/>
          <p:nvPr/>
        </p:nvSpPr>
        <p:spPr>
          <a:xfrm>
            <a:off x="6216989" y="4528258"/>
            <a:ext cx="778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7EF9958C-50AE-4848-8C10-6DA7D783B8CC}"/>
              </a:ext>
            </a:extLst>
          </p:cNvPr>
          <p:cNvSpPr txBox="1"/>
          <p:nvPr/>
        </p:nvSpPr>
        <p:spPr>
          <a:xfrm>
            <a:off x="2518859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2B0EBEA3-FDC2-4FF6-8169-F9579DCE60E5}"/>
              </a:ext>
            </a:extLst>
          </p:cNvPr>
          <p:cNvSpPr txBox="1"/>
          <p:nvPr/>
        </p:nvSpPr>
        <p:spPr>
          <a:xfrm>
            <a:off x="78927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5E6C86F4-1104-4558-B255-0E448018BFAD}"/>
              </a:ext>
            </a:extLst>
          </p:cNvPr>
          <p:cNvSpPr txBox="1"/>
          <p:nvPr/>
        </p:nvSpPr>
        <p:spPr>
          <a:xfrm>
            <a:off x="5936633" y="3855944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7F3139D9-90C8-4912-949F-9322148C5339}"/>
              </a:ext>
            </a:extLst>
          </p:cNvPr>
          <p:cNvSpPr txBox="1"/>
          <p:nvPr/>
        </p:nvSpPr>
        <p:spPr>
          <a:xfrm>
            <a:off x="3045633" y="3264619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7C7A3316-02B8-49E9-9F02-3E755996A612}"/>
              </a:ext>
            </a:extLst>
          </p:cNvPr>
          <p:cNvSpPr txBox="1"/>
          <p:nvPr/>
        </p:nvSpPr>
        <p:spPr>
          <a:xfrm>
            <a:off x="3492183" y="2632549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98110B52-7167-4233-98C6-C774771384EF}"/>
              </a:ext>
            </a:extLst>
          </p:cNvPr>
          <p:cNvSpPr txBox="1"/>
          <p:nvPr/>
        </p:nvSpPr>
        <p:spPr>
          <a:xfrm>
            <a:off x="8324172" y="2642769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cxnSp>
        <p:nvCxnSpPr>
          <p:cNvPr id="59" name="Přímá spojnice se šipkou 58">
            <a:extLst>
              <a:ext uri="{FF2B5EF4-FFF2-40B4-BE49-F238E27FC236}">
                <a16:creationId xmlns:a16="http://schemas.microsoft.com/office/drawing/2014/main" id="{3844B17E-0762-474D-BBDF-596C026D4753}"/>
              </a:ext>
            </a:extLst>
          </p:cNvPr>
          <p:cNvCxnSpPr>
            <a:cxnSpLocks/>
          </p:cNvCxnSpPr>
          <p:nvPr/>
        </p:nvCxnSpPr>
        <p:spPr>
          <a:xfrm flipH="1" flipV="1">
            <a:off x="2870578" y="4831923"/>
            <a:ext cx="892559" cy="430784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Přímá spojnice se šipkou 60">
            <a:extLst>
              <a:ext uri="{FF2B5EF4-FFF2-40B4-BE49-F238E27FC236}">
                <a16:creationId xmlns:a16="http://schemas.microsoft.com/office/drawing/2014/main" id="{8F27ED51-6AC0-43F2-8349-F2244745022C}"/>
              </a:ext>
            </a:extLst>
          </p:cNvPr>
          <p:cNvCxnSpPr>
            <a:cxnSpLocks/>
          </p:cNvCxnSpPr>
          <p:nvPr/>
        </p:nvCxnSpPr>
        <p:spPr>
          <a:xfrm flipV="1">
            <a:off x="5422605" y="4847756"/>
            <a:ext cx="746219" cy="414951"/>
          </a:xfrm>
          <a:prstGeom prst="straightConnector1">
            <a:avLst/>
          </a:prstGeom>
          <a:ln w="285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F63E4DA-84EE-48E0-B5FD-AED4BA849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79069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C419BB7D-1168-4828-A78A-D6B63D3E6FF1}"/>
              </a:ext>
            </a:extLst>
          </p:cNvPr>
          <p:cNvGrpSpPr/>
          <p:nvPr/>
        </p:nvGrpSpPr>
        <p:grpSpPr>
          <a:xfrm>
            <a:off x="897898" y="1995013"/>
            <a:ext cx="2586711" cy="2990312"/>
            <a:chOff x="443553" y="195343"/>
            <a:chExt cx="2161940" cy="2147551"/>
          </a:xfrm>
        </p:grpSpPr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58EB88AE-C8B2-474D-83C6-32DFA4DC1C82}"/>
                </a:ext>
              </a:extLst>
            </p:cNvPr>
            <p:cNvSpPr txBox="1"/>
            <p:nvPr/>
          </p:nvSpPr>
          <p:spPr>
            <a:xfrm>
              <a:off x="443553" y="2061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A</a:t>
              </a:r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3D5DA28-D73B-4295-8554-C2F4D12AD6FA}"/>
                </a:ext>
              </a:extLst>
            </p:cNvPr>
            <p:cNvSpPr txBox="1"/>
            <p:nvPr/>
          </p:nvSpPr>
          <p:spPr>
            <a:xfrm>
              <a:off x="997492" y="197086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C8930A4C-51B1-4815-9643-523B7462D7D1}"/>
                </a:ext>
              </a:extLst>
            </p:cNvPr>
            <p:cNvSpPr txBox="1"/>
            <p:nvPr/>
          </p:nvSpPr>
          <p:spPr>
            <a:xfrm>
              <a:off x="1576299" y="195343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C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54DB03D5-5A76-4B9F-8BA1-4ABB7FC72805}"/>
                </a:ext>
              </a:extLst>
            </p:cNvPr>
            <p:cNvSpPr txBox="1"/>
            <p:nvPr/>
          </p:nvSpPr>
          <p:spPr>
            <a:xfrm>
              <a:off x="2262606" y="203770"/>
              <a:ext cx="342887" cy="331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D</a:t>
              </a: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0B4D2065-373D-4540-A778-0D02FB512E5D}"/>
                </a:ext>
              </a:extLst>
            </p:cNvPr>
            <p:cNvGrpSpPr/>
            <p:nvPr/>
          </p:nvGrpSpPr>
          <p:grpSpPr>
            <a:xfrm>
              <a:off x="563251" y="520157"/>
              <a:ext cx="1821045" cy="1822737"/>
              <a:chOff x="6623163" y="515131"/>
              <a:chExt cx="2088810" cy="2191145"/>
            </a:xfrm>
          </p:grpSpPr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23DF7B54-5EA9-4258-97EB-9AE6DB0EC7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533209"/>
                <a:ext cx="0" cy="1139329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64E394E0-3760-40CC-84A3-697B125A1A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700595" y="553678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17">
                <a:extLst>
                  <a:ext uri="{FF2B5EF4-FFF2-40B4-BE49-F238E27FC236}">
                    <a16:creationId xmlns:a16="http://schemas.microsoft.com/office/drawing/2014/main" id="{3C2A22A9-D5ED-4590-BFD7-92959BEDF8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563037"/>
                <a:ext cx="0" cy="582717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A484E394-7C89-465A-AC84-459E8B8459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0843" y="515131"/>
                <a:ext cx="0" cy="163461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2B7C8D75-1097-4254-BA9C-401ACE07D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69199" y="1145754"/>
                <a:ext cx="742774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A49A5EF1-91EE-43F6-A8D6-51889ED82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0005" y="1136395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D2003AE-F631-4B22-9075-EF7B7FD487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0093" y="1672537"/>
                <a:ext cx="1019912" cy="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6D78889B-FEB2-4178-B41F-ACB6AC3711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3163" y="2149748"/>
                <a:ext cx="1245463" cy="502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D539D5EB-C5D4-43CE-B677-3B4CB8959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67855" y="1672537"/>
                <a:ext cx="387" cy="49057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30043062-B019-420B-93B1-6A78ABDF20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0832" y="2170133"/>
                <a:ext cx="0" cy="536143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6F8D9C0-311B-451A-B675-3D63597DDAC0}"/>
              </a:ext>
            </a:extLst>
          </p:cNvPr>
          <p:cNvGrpSpPr/>
          <p:nvPr/>
        </p:nvGrpSpPr>
        <p:grpSpPr>
          <a:xfrm>
            <a:off x="5790905" y="1984739"/>
            <a:ext cx="2586711" cy="3084434"/>
            <a:chOff x="128066" y="3163505"/>
            <a:chExt cx="1744228" cy="2137642"/>
          </a:xfrm>
        </p:grpSpPr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43EEFDA-ADA0-440D-935C-5651C6ECAC9F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70" y="4870753"/>
              <a:ext cx="0" cy="430394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BD8525E7-3125-4C51-9E86-2CB2475655AE}"/>
                </a:ext>
              </a:extLst>
            </p:cNvPr>
            <p:cNvGrpSpPr/>
            <p:nvPr/>
          </p:nvGrpSpPr>
          <p:grpSpPr>
            <a:xfrm>
              <a:off x="128066" y="3163505"/>
              <a:ext cx="1744228" cy="1707247"/>
              <a:chOff x="2986486" y="2842659"/>
              <a:chExt cx="1744228" cy="1707247"/>
            </a:xfrm>
          </p:grpSpPr>
          <p:grpSp>
            <p:nvGrpSpPr>
              <p:cNvPr id="29" name="Skupina 28">
                <a:extLst>
                  <a:ext uri="{FF2B5EF4-FFF2-40B4-BE49-F238E27FC236}">
                    <a16:creationId xmlns:a16="http://schemas.microsoft.com/office/drawing/2014/main" id="{94D3C3AF-9F17-4816-8CF0-1FA28440C2C7}"/>
                  </a:ext>
                </a:extLst>
              </p:cNvPr>
              <p:cNvGrpSpPr/>
              <p:nvPr/>
            </p:nvGrpSpPr>
            <p:grpSpPr>
              <a:xfrm flipH="1">
                <a:off x="3131897" y="3167216"/>
                <a:ext cx="1460499" cy="1382690"/>
                <a:chOff x="3408681" y="3429000"/>
                <a:chExt cx="3364259" cy="2177503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349161E4-AD8F-4165-9552-A4D16DEC6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09655" y="3429000"/>
                  <a:ext cx="1863285" cy="2118974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4B89EF10-8B81-44F0-8133-B676AC602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10101" y="3459552"/>
                  <a:ext cx="763919" cy="88280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C49CA963-BABB-475F-AAE6-A83C9615A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8681" y="3459553"/>
                  <a:ext cx="1500974" cy="214695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68F52209-3A9C-4CBB-A8A8-4B2359E807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48542" y="3448264"/>
                  <a:ext cx="1315634" cy="150464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ovéPole 29">
                <a:extLst>
                  <a:ext uri="{FF2B5EF4-FFF2-40B4-BE49-F238E27FC236}">
                    <a16:creationId xmlns:a16="http://schemas.microsoft.com/office/drawing/2014/main" id="{814DBE48-8210-4E73-B39D-24F45D8EA0DA}"/>
                  </a:ext>
                </a:extLst>
              </p:cNvPr>
              <p:cNvSpPr txBox="1"/>
              <p:nvPr/>
            </p:nvSpPr>
            <p:spPr>
              <a:xfrm>
                <a:off x="2986486" y="2853108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1" name="TextovéPole 30">
                <a:extLst>
                  <a:ext uri="{FF2B5EF4-FFF2-40B4-BE49-F238E27FC236}">
                    <a16:creationId xmlns:a16="http://schemas.microsoft.com/office/drawing/2014/main" id="{FED07873-AAC2-4240-AED1-C75862E5BCA4}"/>
                  </a:ext>
                </a:extLst>
              </p:cNvPr>
              <p:cNvSpPr txBox="1"/>
              <p:nvPr/>
            </p:nvSpPr>
            <p:spPr>
              <a:xfrm>
                <a:off x="3433399" y="2844341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2" name="TextovéPole 31">
                <a:extLst>
                  <a:ext uri="{FF2B5EF4-FFF2-40B4-BE49-F238E27FC236}">
                    <a16:creationId xmlns:a16="http://schemas.microsoft.com/office/drawing/2014/main" id="{2FF99D6A-2B2B-4DF1-B197-E72F05E56C22}"/>
                  </a:ext>
                </a:extLst>
              </p:cNvPr>
              <p:cNvSpPr txBox="1"/>
              <p:nvPr/>
            </p:nvSpPr>
            <p:spPr>
              <a:xfrm>
                <a:off x="3900373" y="2842659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C</a:t>
                </a:r>
              </a:p>
            </p:txBody>
          </p:sp>
          <p:sp>
            <p:nvSpPr>
              <p:cNvPr id="33" name="TextovéPole 32">
                <a:extLst>
                  <a:ext uri="{FF2B5EF4-FFF2-40B4-BE49-F238E27FC236}">
                    <a16:creationId xmlns:a16="http://schemas.microsoft.com/office/drawing/2014/main" id="{284D5729-D5B4-4F3A-941F-7A53C03E414E}"/>
                  </a:ext>
                </a:extLst>
              </p:cNvPr>
              <p:cNvSpPr txBox="1"/>
              <p:nvPr/>
            </p:nvSpPr>
            <p:spPr>
              <a:xfrm>
                <a:off x="4454077" y="2850792"/>
                <a:ext cx="276637" cy="31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400" b="1" dirty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D</a:t>
                </a:r>
              </a:p>
            </p:txBody>
          </p:sp>
        </p:grpSp>
      </p:grpSp>
      <p:sp>
        <p:nvSpPr>
          <p:cNvPr id="62" name="Obdélník 61">
            <a:extLst>
              <a:ext uri="{FF2B5EF4-FFF2-40B4-BE49-F238E27FC236}">
                <a16:creationId xmlns:a16="http://schemas.microsoft.com/office/drawing/2014/main" id="{02B73D6B-7EBC-4E60-9F96-1B2E6C0490C6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502B40B6-BD4B-4A3D-BE32-3DDBD2CC5841}"/>
              </a:ext>
            </a:extLst>
          </p:cNvPr>
          <p:cNvSpPr/>
          <p:nvPr/>
        </p:nvSpPr>
        <p:spPr>
          <a:xfrm>
            <a:off x="2186434" y="401966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F5983D12-129C-4269-9F7F-93A2945CCEBC}"/>
              </a:ext>
            </a:extLst>
          </p:cNvPr>
          <p:cNvSpPr/>
          <p:nvPr/>
        </p:nvSpPr>
        <p:spPr>
          <a:xfrm>
            <a:off x="2663458" y="3422193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50797900-225F-473C-82AF-56A8B980CC7C}"/>
              </a:ext>
            </a:extLst>
          </p:cNvPr>
          <p:cNvSpPr/>
          <p:nvPr/>
        </p:nvSpPr>
        <p:spPr>
          <a:xfrm>
            <a:off x="878841" y="4028300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A997E537-BF9E-44F7-A319-49FED82BAC5B}"/>
              </a:ext>
            </a:extLst>
          </p:cNvPr>
          <p:cNvSpPr txBox="1"/>
          <p:nvPr/>
        </p:nvSpPr>
        <p:spPr>
          <a:xfrm>
            <a:off x="7638826" y="3834996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F988420F-DD99-41E3-B786-B1A3642ED6A5}"/>
              </a:ext>
            </a:extLst>
          </p:cNvPr>
          <p:cNvSpPr txBox="1"/>
          <p:nvPr/>
        </p:nvSpPr>
        <p:spPr>
          <a:xfrm>
            <a:off x="2021938" y="4497272"/>
            <a:ext cx="77872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1BF9C928-3D72-47C9-B8B1-CF8B1CF6C687}"/>
              </a:ext>
            </a:extLst>
          </p:cNvPr>
          <p:cNvSpPr txBox="1"/>
          <p:nvPr/>
        </p:nvSpPr>
        <p:spPr>
          <a:xfrm>
            <a:off x="3045633" y="5327322"/>
            <a:ext cx="344117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 1 charakterizuje všechny druhy na stromu (A,B,C,D)</a:t>
            </a: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5AD52412-30D5-488E-8307-62B197F657B5}"/>
              </a:ext>
            </a:extLst>
          </p:cNvPr>
          <p:cNvSpPr txBox="1"/>
          <p:nvPr/>
        </p:nvSpPr>
        <p:spPr>
          <a:xfrm>
            <a:off x="8034338" y="3292755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45" name="Obdélník 44">
            <a:extLst>
              <a:ext uri="{FF2B5EF4-FFF2-40B4-BE49-F238E27FC236}">
                <a16:creationId xmlns:a16="http://schemas.microsoft.com/office/drawing/2014/main" id="{6CA4BD76-552D-4066-81AF-7DC361708EC9}"/>
              </a:ext>
            </a:extLst>
          </p:cNvPr>
          <p:cNvSpPr/>
          <p:nvPr/>
        </p:nvSpPr>
        <p:spPr>
          <a:xfrm>
            <a:off x="1697391" y="4642875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Obdélník 45">
            <a:extLst>
              <a:ext uri="{FF2B5EF4-FFF2-40B4-BE49-F238E27FC236}">
                <a16:creationId xmlns:a16="http://schemas.microsoft.com/office/drawing/2014/main" id="{B4700565-88B3-4BF8-91FD-D887BFD78133}"/>
              </a:ext>
            </a:extLst>
          </p:cNvPr>
          <p:cNvSpPr/>
          <p:nvPr/>
        </p:nvSpPr>
        <p:spPr>
          <a:xfrm>
            <a:off x="3074353" y="278527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Obdélník 46">
            <a:extLst>
              <a:ext uri="{FF2B5EF4-FFF2-40B4-BE49-F238E27FC236}">
                <a16:creationId xmlns:a16="http://schemas.microsoft.com/office/drawing/2014/main" id="{FF420E5D-7D5A-4663-A0AB-18149BF7022A}"/>
              </a:ext>
            </a:extLst>
          </p:cNvPr>
          <p:cNvSpPr/>
          <p:nvPr/>
        </p:nvSpPr>
        <p:spPr>
          <a:xfrm>
            <a:off x="7293472" y="400962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Obdélník 47">
            <a:extLst>
              <a:ext uri="{FF2B5EF4-FFF2-40B4-BE49-F238E27FC236}">
                <a16:creationId xmlns:a16="http://schemas.microsoft.com/office/drawing/2014/main" id="{5F04CE18-FB03-434D-B85D-FA1BB768FDAB}"/>
              </a:ext>
            </a:extLst>
          </p:cNvPr>
          <p:cNvSpPr/>
          <p:nvPr/>
        </p:nvSpPr>
        <p:spPr>
          <a:xfrm>
            <a:off x="7556466" y="3454132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Obdélník 48">
            <a:extLst>
              <a:ext uri="{FF2B5EF4-FFF2-40B4-BE49-F238E27FC236}">
                <a16:creationId xmlns:a16="http://schemas.microsoft.com/office/drawing/2014/main" id="{34A63D45-752A-4E22-9FC8-1DD6CD1BFEA5}"/>
              </a:ext>
            </a:extLst>
          </p:cNvPr>
          <p:cNvSpPr/>
          <p:nvPr/>
        </p:nvSpPr>
        <p:spPr>
          <a:xfrm>
            <a:off x="7043876" y="4674814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Obdélník 49">
            <a:extLst>
              <a:ext uri="{FF2B5EF4-FFF2-40B4-BE49-F238E27FC236}">
                <a16:creationId xmlns:a16="http://schemas.microsoft.com/office/drawing/2014/main" id="{9D1193A5-2FC9-4079-9C56-53E70DD07C87}"/>
              </a:ext>
            </a:extLst>
          </p:cNvPr>
          <p:cNvSpPr/>
          <p:nvPr/>
        </p:nvSpPr>
        <p:spPr>
          <a:xfrm>
            <a:off x="7890892" y="2795496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Obdélník 50">
            <a:extLst>
              <a:ext uri="{FF2B5EF4-FFF2-40B4-BE49-F238E27FC236}">
                <a16:creationId xmlns:a16="http://schemas.microsoft.com/office/drawing/2014/main" id="{677940B1-D5AB-489A-AC3B-40951EEEB3E3}"/>
              </a:ext>
            </a:extLst>
          </p:cNvPr>
          <p:cNvSpPr/>
          <p:nvPr/>
        </p:nvSpPr>
        <p:spPr>
          <a:xfrm>
            <a:off x="6754963" y="3999547"/>
            <a:ext cx="324546" cy="638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C6E5449C-325B-42DD-B776-00976BD6432C}"/>
              </a:ext>
            </a:extLst>
          </p:cNvPr>
          <p:cNvSpPr txBox="1"/>
          <p:nvPr/>
        </p:nvSpPr>
        <p:spPr>
          <a:xfrm>
            <a:off x="6216989" y="4528258"/>
            <a:ext cx="77872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1</a:t>
            </a:r>
          </a:p>
        </p:txBody>
      </p: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7EF9958C-50AE-4848-8C10-6DA7D783B8CC}"/>
              </a:ext>
            </a:extLst>
          </p:cNvPr>
          <p:cNvSpPr txBox="1"/>
          <p:nvPr/>
        </p:nvSpPr>
        <p:spPr>
          <a:xfrm>
            <a:off x="2518859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2</a:t>
            </a:r>
          </a:p>
        </p:txBody>
      </p: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2B0EBEA3-FDC2-4FF6-8169-F9579DCE60E5}"/>
              </a:ext>
            </a:extLst>
          </p:cNvPr>
          <p:cNvSpPr txBox="1"/>
          <p:nvPr/>
        </p:nvSpPr>
        <p:spPr>
          <a:xfrm>
            <a:off x="78927" y="3849301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5E6C86F4-1104-4558-B255-0E448018BFAD}"/>
              </a:ext>
            </a:extLst>
          </p:cNvPr>
          <p:cNvSpPr txBox="1"/>
          <p:nvPr/>
        </p:nvSpPr>
        <p:spPr>
          <a:xfrm>
            <a:off x="5936633" y="3855944"/>
            <a:ext cx="7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3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7F3139D9-90C8-4912-949F-9322148C5339}"/>
              </a:ext>
            </a:extLst>
          </p:cNvPr>
          <p:cNvSpPr txBox="1"/>
          <p:nvPr/>
        </p:nvSpPr>
        <p:spPr>
          <a:xfrm>
            <a:off x="3045633" y="3264619"/>
            <a:ext cx="87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znak 4</a:t>
            </a: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7C7A3316-02B8-49E9-9F02-3E755996A612}"/>
              </a:ext>
            </a:extLst>
          </p:cNvPr>
          <p:cNvSpPr txBox="1"/>
          <p:nvPr/>
        </p:nvSpPr>
        <p:spPr>
          <a:xfrm>
            <a:off x="3492183" y="2632549"/>
            <a:ext cx="852259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98110B52-7167-4233-98C6-C774771384EF}"/>
              </a:ext>
            </a:extLst>
          </p:cNvPr>
          <p:cNvSpPr txBox="1"/>
          <p:nvPr/>
        </p:nvSpPr>
        <p:spPr>
          <a:xfrm>
            <a:off x="8324173" y="2642769"/>
            <a:ext cx="81982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dirty="0"/>
              <a:t>znak 5</a:t>
            </a:r>
          </a:p>
        </p:txBody>
      </p:sp>
      <p:cxnSp>
        <p:nvCxnSpPr>
          <p:cNvPr id="59" name="Přímá spojnice se šipkou 58">
            <a:extLst>
              <a:ext uri="{FF2B5EF4-FFF2-40B4-BE49-F238E27FC236}">
                <a16:creationId xmlns:a16="http://schemas.microsoft.com/office/drawing/2014/main" id="{3844B17E-0762-474D-BBDF-596C026D4753}"/>
              </a:ext>
            </a:extLst>
          </p:cNvPr>
          <p:cNvCxnSpPr>
            <a:cxnSpLocks/>
          </p:cNvCxnSpPr>
          <p:nvPr/>
        </p:nvCxnSpPr>
        <p:spPr>
          <a:xfrm flipH="1" flipV="1">
            <a:off x="2870578" y="4831923"/>
            <a:ext cx="892559" cy="430784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Přímá spojnice se šipkou 60">
            <a:extLst>
              <a:ext uri="{FF2B5EF4-FFF2-40B4-BE49-F238E27FC236}">
                <a16:creationId xmlns:a16="http://schemas.microsoft.com/office/drawing/2014/main" id="{8F27ED51-6AC0-43F2-8349-F2244745022C}"/>
              </a:ext>
            </a:extLst>
          </p:cNvPr>
          <p:cNvCxnSpPr>
            <a:cxnSpLocks/>
          </p:cNvCxnSpPr>
          <p:nvPr/>
        </p:nvCxnSpPr>
        <p:spPr>
          <a:xfrm flipV="1">
            <a:off x="5390707" y="4847756"/>
            <a:ext cx="778117" cy="414951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TextovéPole 63">
            <a:extLst>
              <a:ext uri="{FF2B5EF4-FFF2-40B4-BE49-F238E27FC236}">
                <a16:creationId xmlns:a16="http://schemas.microsoft.com/office/drawing/2014/main" id="{58F37303-BA5C-4A9D-A942-35A91A25E94E}"/>
              </a:ext>
            </a:extLst>
          </p:cNvPr>
          <p:cNvSpPr txBox="1"/>
          <p:nvPr/>
        </p:nvSpPr>
        <p:spPr>
          <a:xfrm>
            <a:off x="5635256" y="1288206"/>
            <a:ext cx="2332104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znak 5 charakterizuje pouze druh D</a:t>
            </a:r>
          </a:p>
        </p:txBody>
      </p:sp>
      <p:cxnSp>
        <p:nvCxnSpPr>
          <p:cNvPr id="65" name="Přímá spojnice se šipkou 64">
            <a:extLst>
              <a:ext uri="{FF2B5EF4-FFF2-40B4-BE49-F238E27FC236}">
                <a16:creationId xmlns:a16="http://schemas.microsoft.com/office/drawing/2014/main" id="{64714AB1-1F15-4BA4-92DE-5D06480BB1C7}"/>
              </a:ext>
            </a:extLst>
          </p:cNvPr>
          <p:cNvCxnSpPr>
            <a:cxnSpLocks/>
          </p:cNvCxnSpPr>
          <p:nvPr/>
        </p:nvCxnSpPr>
        <p:spPr>
          <a:xfrm flipH="1">
            <a:off x="4444792" y="1984739"/>
            <a:ext cx="1030438" cy="634513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Přímá spojnice se šipkou 65">
            <a:extLst>
              <a:ext uri="{FF2B5EF4-FFF2-40B4-BE49-F238E27FC236}">
                <a16:creationId xmlns:a16="http://schemas.microsoft.com/office/drawing/2014/main" id="{ABD61654-63C0-4B68-BB2D-875F626E750D}"/>
              </a:ext>
            </a:extLst>
          </p:cNvPr>
          <p:cNvCxnSpPr>
            <a:cxnSpLocks/>
          </p:cNvCxnSpPr>
          <p:nvPr/>
        </p:nvCxnSpPr>
        <p:spPr>
          <a:xfrm>
            <a:off x="8006874" y="1782524"/>
            <a:ext cx="821151" cy="836728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C89AC6E-9001-47F3-AA77-C5E34DF90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934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E2DAA91-52EC-49C7-AC1C-5D859DA47EEA}"/>
              </a:ext>
            </a:extLst>
          </p:cNvPr>
          <p:cNvSpPr/>
          <p:nvPr/>
        </p:nvSpPr>
        <p:spPr>
          <a:xfrm>
            <a:off x="1675330" y="1271365"/>
            <a:ext cx="5720316" cy="10996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Otázka: Komu je žába příbuznější? Rybě? Člověku?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si myslíte na základě stromu vlevo?</a:t>
            </a:r>
          </a:p>
          <a:p>
            <a:pPr algn="ctr"/>
            <a:endParaRPr lang="cs-CZ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721ECD48-D894-4B29-9A5B-0C8190682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42</a:t>
            </a:fld>
            <a:endParaRPr lang="cs-CZ"/>
          </a:p>
        </p:txBody>
      </p:sp>
      <p:grpSp>
        <p:nvGrpSpPr>
          <p:cNvPr id="32" name="Skupina 31">
            <a:extLst>
              <a:ext uri="{FF2B5EF4-FFF2-40B4-BE49-F238E27FC236}">
                <a16:creationId xmlns:a16="http://schemas.microsoft.com/office/drawing/2014/main" id="{BC2EF8A5-6363-465A-A3F5-1DA07899A856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3702395" y="2977272"/>
            <a:chExt cx="3023296" cy="2607942"/>
          </a:xfrm>
        </p:grpSpPr>
        <p:grpSp>
          <p:nvGrpSpPr>
            <p:cNvPr id="33" name="Skupina 32">
              <a:extLst>
                <a:ext uri="{FF2B5EF4-FFF2-40B4-BE49-F238E27FC236}">
                  <a16:creationId xmlns:a16="http://schemas.microsoft.com/office/drawing/2014/main" id="{A5AEAAA8-5E8D-4D50-A0CA-D500AF80E734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40" name="Skupina 39">
                <a:extLst>
                  <a:ext uri="{FF2B5EF4-FFF2-40B4-BE49-F238E27FC236}">
                    <a16:creationId xmlns:a16="http://schemas.microsoft.com/office/drawing/2014/main" id="{41B15617-AB81-42D0-BAAB-29EFB76C404D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46" name="Přímá spojnice 45">
                  <a:extLst>
                    <a:ext uri="{FF2B5EF4-FFF2-40B4-BE49-F238E27FC236}">
                      <a16:creationId xmlns:a16="http://schemas.microsoft.com/office/drawing/2014/main" id="{EC6C276F-5E04-48C6-8420-493CDFDD61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Přímá spojnice 46">
                  <a:extLst>
                    <a:ext uri="{FF2B5EF4-FFF2-40B4-BE49-F238E27FC236}">
                      <a16:creationId xmlns:a16="http://schemas.microsoft.com/office/drawing/2014/main" id="{3FF6E3FF-A4CB-4356-80DA-83C30CB79E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Přímá spojnice 47">
                  <a:extLst>
                    <a:ext uri="{FF2B5EF4-FFF2-40B4-BE49-F238E27FC236}">
                      <a16:creationId xmlns:a16="http://schemas.microsoft.com/office/drawing/2014/main" id="{F2356467-6625-4B02-A380-34611A34F2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Přímá spojnice 48">
                  <a:extLst>
                    <a:ext uri="{FF2B5EF4-FFF2-40B4-BE49-F238E27FC236}">
                      <a16:creationId xmlns:a16="http://schemas.microsoft.com/office/drawing/2014/main" id="{245D2B3A-07B3-455B-92FB-B31D969C8E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Přímá spojnice 49">
                  <a:extLst>
                    <a:ext uri="{FF2B5EF4-FFF2-40B4-BE49-F238E27FC236}">
                      <a16:creationId xmlns:a16="http://schemas.microsoft.com/office/drawing/2014/main" id="{728849F4-999A-4D1D-BBD6-468038F65B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50">
                  <a:extLst>
                    <a:ext uri="{FF2B5EF4-FFF2-40B4-BE49-F238E27FC236}">
                      <a16:creationId xmlns:a16="http://schemas.microsoft.com/office/drawing/2014/main" id="{E9CB137F-A206-4B1F-BABD-BFC453D6D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Přímá spojnice 51">
                  <a:extLst>
                    <a:ext uri="{FF2B5EF4-FFF2-40B4-BE49-F238E27FC236}">
                      <a16:creationId xmlns:a16="http://schemas.microsoft.com/office/drawing/2014/main" id="{779E2967-C219-4313-93A7-0AA2CB72E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52">
                  <a:extLst>
                    <a:ext uri="{FF2B5EF4-FFF2-40B4-BE49-F238E27FC236}">
                      <a16:creationId xmlns:a16="http://schemas.microsoft.com/office/drawing/2014/main" id="{192AA777-B83A-4983-911E-33A85F8218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1" name="Přímá spojnice 40">
                <a:extLst>
                  <a:ext uri="{FF2B5EF4-FFF2-40B4-BE49-F238E27FC236}">
                    <a16:creationId xmlns:a16="http://schemas.microsoft.com/office/drawing/2014/main" id="{4EDD2D6E-7953-49A9-8A8A-0D0A1A9FCF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Přímá spojnice 41">
                <a:extLst>
                  <a:ext uri="{FF2B5EF4-FFF2-40B4-BE49-F238E27FC236}">
                    <a16:creationId xmlns:a16="http://schemas.microsoft.com/office/drawing/2014/main" id="{CAFDB029-1E75-40F1-86C4-6459A7A9D8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Přímá spojnice 42">
                <a:extLst>
                  <a:ext uri="{FF2B5EF4-FFF2-40B4-BE49-F238E27FC236}">
                    <a16:creationId xmlns:a16="http://schemas.microsoft.com/office/drawing/2014/main" id="{A91ACEE7-F5A1-4397-87A8-A02B688709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B5E83AF8-CBAB-4502-A7AD-B763A1C853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9C40E1D8-36B1-4A38-9B0B-516073A76F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Skupina 33">
              <a:extLst>
                <a:ext uri="{FF2B5EF4-FFF2-40B4-BE49-F238E27FC236}">
                  <a16:creationId xmlns:a16="http://schemas.microsoft.com/office/drawing/2014/main" id="{5CD419F1-5587-4358-A369-2CEF85522B0F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35" name="Grafický objekt 34">
                <a:extLst>
                  <a:ext uri="{FF2B5EF4-FFF2-40B4-BE49-F238E27FC236}">
                    <a16:creationId xmlns:a16="http://schemas.microsoft.com/office/drawing/2014/main" id="{A52CC1C7-42A4-4142-849F-5A7DE8DD12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36" name="Grafický objekt 35">
                <a:extLst>
                  <a:ext uri="{FF2B5EF4-FFF2-40B4-BE49-F238E27FC236}">
                    <a16:creationId xmlns:a16="http://schemas.microsoft.com/office/drawing/2014/main" id="{E4CF4A06-3287-4701-A527-04D81E40F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37" name="Grafický objekt 36">
                <a:extLst>
                  <a:ext uri="{FF2B5EF4-FFF2-40B4-BE49-F238E27FC236}">
                    <a16:creationId xmlns:a16="http://schemas.microsoft.com/office/drawing/2014/main" id="{848B5EA0-CEFD-400E-8336-418E5B0D72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38" name="Grafický objekt 37">
                <a:extLst>
                  <a:ext uri="{FF2B5EF4-FFF2-40B4-BE49-F238E27FC236}">
                    <a16:creationId xmlns:a16="http://schemas.microsoft.com/office/drawing/2014/main" id="{E3FDC695-10F9-450C-A6DF-139A323CC0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39" name="Grafický objekt 38">
                <a:extLst>
                  <a:ext uri="{FF2B5EF4-FFF2-40B4-BE49-F238E27FC236}">
                    <a16:creationId xmlns:a16="http://schemas.microsoft.com/office/drawing/2014/main" id="{8970F189-BBFC-47F9-A20C-ED76999A9A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475996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E2DAA91-52EC-49C7-AC1C-5D859DA47EEA}"/>
              </a:ext>
            </a:extLst>
          </p:cNvPr>
          <p:cNvSpPr/>
          <p:nvPr/>
        </p:nvSpPr>
        <p:spPr>
          <a:xfrm>
            <a:off x="1675330" y="1271365"/>
            <a:ext cx="5720316" cy="10996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Otázka: Komu je žába příbuznější? Rybě? Člověku?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si myslíte na základě stromu vlevo?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změní strom vpravo váš názor?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ADBD783-FC66-4A61-AE66-A2B48376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43</a:t>
            </a:fld>
            <a:endParaRPr lang="cs-CZ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8D6D56FC-9089-469F-ADC3-357ECAC8036C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3628489" y="3017889"/>
            <a:chExt cx="2940479" cy="2568334"/>
          </a:xfrm>
        </p:grpSpPr>
        <p:grpSp>
          <p:nvGrpSpPr>
            <p:cNvPr id="10" name="Skupina 9">
              <a:extLst>
                <a:ext uri="{FF2B5EF4-FFF2-40B4-BE49-F238E27FC236}">
                  <a16:creationId xmlns:a16="http://schemas.microsoft.com/office/drawing/2014/main" id="{8CD9C5FB-6D96-4097-8331-881832E8F47E}"/>
                </a:ext>
              </a:extLst>
            </p:cNvPr>
            <p:cNvGrpSpPr/>
            <p:nvPr/>
          </p:nvGrpSpPr>
          <p:grpSpPr>
            <a:xfrm>
              <a:off x="3969085" y="4110117"/>
              <a:ext cx="2470847" cy="1476106"/>
              <a:chOff x="1371339" y="6440494"/>
              <a:chExt cx="915606" cy="1208386"/>
            </a:xfrm>
          </p:grpSpPr>
          <p:cxnSp>
            <p:nvCxnSpPr>
              <p:cNvPr id="19" name="Přímá spojnice 18">
                <a:extLst>
                  <a:ext uri="{FF2B5EF4-FFF2-40B4-BE49-F238E27FC236}">
                    <a16:creationId xmlns:a16="http://schemas.microsoft.com/office/drawing/2014/main" id="{2315EB55-FD4D-439E-8CBD-FAB6997554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2296" y="646128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19">
                <a:extLst>
                  <a:ext uri="{FF2B5EF4-FFF2-40B4-BE49-F238E27FC236}">
                    <a16:creationId xmlns:a16="http://schemas.microsoft.com/office/drawing/2014/main" id="{07884CF6-AC85-40F6-9BE4-6F5D26EA28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4254" y="6461284"/>
                <a:ext cx="0" cy="30429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20">
                <a:extLst>
                  <a:ext uri="{FF2B5EF4-FFF2-40B4-BE49-F238E27FC236}">
                    <a16:creationId xmlns:a16="http://schemas.microsoft.com/office/drawing/2014/main" id="{E7DD9FFD-E54D-41FE-8F99-BD3AD5D1D4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6878" y="6461286"/>
                <a:ext cx="0" cy="29684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9B08334B-5EDC-4C38-96A2-6B38F977DA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947" y="6448074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74DF4020-8A5B-43E2-927A-2A9372D004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2900" y="6747776"/>
                <a:ext cx="204357" cy="1035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7A414C4F-B2CD-49C3-B6FC-9238B2F146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765583"/>
                <a:ext cx="0" cy="210385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56958F42-06FE-4951-AAFD-027C21CEFA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972932"/>
                <a:ext cx="303958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893ADBEE-CA00-4AA1-A5BF-9F58EC67C8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93247" y="7172328"/>
                <a:ext cx="393698" cy="48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0A0604C0-422B-4D9E-9F5D-F21C2B556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9701" y="6984924"/>
                <a:ext cx="0" cy="192703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Přímá spojnice 27">
                <a:extLst>
                  <a:ext uri="{FF2B5EF4-FFF2-40B4-BE49-F238E27FC236}">
                    <a16:creationId xmlns:a16="http://schemas.microsoft.com/office/drawing/2014/main" id="{5224C767-536D-4356-A63D-2968EE52E6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2896" y="7164070"/>
                <a:ext cx="0" cy="23755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nice 28">
                <a:extLst>
                  <a:ext uri="{FF2B5EF4-FFF2-40B4-BE49-F238E27FC236}">
                    <a16:creationId xmlns:a16="http://schemas.microsoft.com/office/drawing/2014/main" id="{CF500684-160C-48E3-8180-D86B38720F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nice 29">
                <a:extLst>
                  <a:ext uri="{FF2B5EF4-FFF2-40B4-BE49-F238E27FC236}">
                    <a16:creationId xmlns:a16="http://schemas.microsoft.com/office/drawing/2014/main" id="{0A1FB4B9-7AAB-416A-BA75-E8577F9B0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711557" cy="971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Přímá spojnice 30">
                <a:extLst>
                  <a:ext uri="{FF2B5EF4-FFF2-40B4-BE49-F238E27FC236}">
                    <a16:creationId xmlns:a16="http://schemas.microsoft.com/office/drawing/2014/main" id="{093E0524-D997-4A9E-B2B6-C6ABE6CC5A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8368651D-0446-4D82-BF97-E5D34D8BDFA6}"/>
                </a:ext>
              </a:extLst>
            </p:cNvPr>
            <p:cNvGrpSpPr/>
            <p:nvPr/>
          </p:nvGrpSpPr>
          <p:grpSpPr>
            <a:xfrm>
              <a:off x="3628489" y="3017889"/>
              <a:ext cx="2940479" cy="1335665"/>
              <a:chOff x="3628489" y="3017889"/>
              <a:chExt cx="2940479" cy="1335665"/>
            </a:xfrm>
          </p:grpSpPr>
          <p:pic>
            <p:nvPicPr>
              <p:cNvPr id="12" name="Grafický objekt 11">
                <a:extLst>
                  <a:ext uri="{FF2B5EF4-FFF2-40B4-BE49-F238E27FC236}">
                    <a16:creationId xmlns:a16="http://schemas.microsoft.com/office/drawing/2014/main" id="{203B06BF-CCAB-4A7E-AFB7-E947EB2F58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628489" y="3712576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15" name="Grafický objekt 14">
                <a:extLst>
                  <a:ext uri="{FF2B5EF4-FFF2-40B4-BE49-F238E27FC236}">
                    <a16:creationId xmlns:a16="http://schemas.microsoft.com/office/drawing/2014/main" id="{B0126EDE-4E03-444A-A7C3-93185EFB6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041580" y="3017889"/>
                <a:ext cx="369653" cy="1100299"/>
              </a:xfrm>
              <a:prstGeom prst="rect">
                <a:avLst/>
              </a:prstGeom>
            </p:spPr>
          </p:pic>
          <p:pic>
            <p:nvPicPr>
              <p:cNvPr id="16" name="Grafický objekt 15">
                <a:extLst>
                  <a:ext uri="{FF2B5EF4-FFF2-40B4-BE49-F238E27FC236}">
                    <a16:creationId xmlns:a16="http://schemas.microsoft.com/office/drawing/2014/main" id="{1EA8C7B2-E6BF-43DB-8FAE-9792C979E4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 rot="19679023">
                <a:off x="5586728" y="3529888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17" name="Grafický objekt 16">
                <a:extLst>
                  <a:ext uri="{FF2B5EF4-FFF2-40B4-BE49-F238E27FC236}">
                    <a16:creationId xmlns:a16="http://schemas.microsoft.com/office/drawing/2014/main" id="{82DDFF70-979C-46AD-A583-7B9A46981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6117340" y="3736824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18" name="Grafický objekt 17">
                <a:extLst>
                  <a:ext uri="{FF2B5EF4-FFF2-40B4-BE49-F238E27FC236}">
                    <a16:creationId xmlns:a16="http://schemas.microsoft.com/office/drawing/2014/main" id="{DB861102-1C46-43AA-9E12-A68F6F1DA2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246788" y="3796411"/>
                <a:ext cx="703881" cy="2908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2090301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E2DAA91-52EC-49C7-AC1C-5D859DA47EEA}"/>
              </a:ext>
            </a:extLst>
          </p:cNvPr>
          <p:cNvSpPr/>
          <p:nvPr/>
        </p:nvSpPr>
        <p:spPr>
          <a:xfrm>
            <a:off x="1675330" y="1271365"/>
            <a:ext cx="5720316" cy="10996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Otázka: Komu je žába příbuznější? Rybě? Člověku?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si myslíte na základě stromu vlevo?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změní strom vpravo váš názor?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B873AE6-31BF-44F3-9E2F-B7B1F1EA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44</a:t>
            </a:fld>
            <a:endParaRPr lang="cs-CZ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EA619063-EF31-4658-9F4E-4713BB14B997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3702395" y="2977272"/>
            <a:chExt cx="3023296" cy="2607942"/>
          </a:xfrm>
        </p:grpSpPr>
        <p:grpSp>
          <p:nvGrpSpPr>
            <p:cNvPr id="15" name="Skupina 14">
              <a:extLst>
                <a:ext uri="{FF2B5EF4-FFF2-40B4-BE49-F238E27FC236}">
                  <a16:creationId xmlns:a16="http://schemas.microsoft.com/office/drawing/2014/main" id="{EC2D451E-41E2-4F52-8C2C-33653D1CFC97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22" name="Skupina 21">
                <a:extLst>
                  <a:ext uri="{FF2B5EF4-FFF2-40B4-BE49-F238E27FC236}">
                    <a16:creationId xmlns:a16="http://schemas.microsoft.com/office/drawing/2014/main" id="{DA6A7FA1-01F0-49F6-9D5F-DF49CA9F89AD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28" name="Přímá spojnice 27">
                  <a:extLst>
                    <a:ext uri="{FF2B5EF4-FFF2-40B4-BE49-F238E27FC236}">
                      <a16:creationId xmlns:a16="http://schemas.microsoft.com/office/drawing/2014/main" id="{F5FDAA07-5884-4470-84E6-C05814CA27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B40A3768-2A9C-4DEB-9949-566755F1A3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AD7649C9-F17F-42E9-BB01-15EF4B4BC9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13AF90C4-ABFA-4E3A-9220-972C12C92F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27417EE2-FFE1-407F-8D8D-D742D9DAEC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2732ADC7-8C96-4C74-A8D9-5AA071F6F8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536C3C31-EF7A-4EE8-ABB1-16AC5945B9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9310CB9F-745F-4F87-88B4-041182C494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BEC6928F-9E28-42D8-B81B-19AEF5EE46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45E1C2C5-8E7F-4E5E-9241-52BEAD7D52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BDED6CEA-348C-40CF-B129-5D47975A4F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E677D090-4ED2-4288-A335-53FA08BF8B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89DCB390-5FB6-43B0-8C63-9BFC5AB98F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975E979E-DD0B-4491-B375-917B2B191FD1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17" name="Grafický objekt 16">
                <a:extLst>
                  <a:ext uri="{FF2B5EF4-FFF2-40B4-BE49-F238E27FC236}">
                    <a16:creationId xmlns:a16="http://schemas.microsoft.com/office/drawing/2014/main" id="{A040BE15-EFCE-4C16-B0D6-1C06C948CD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18" name="Grafický objekt 17">
                <a:extLst>
                  <a:ext uri="{FF2B5EF4-FFF2-40B4-BE49-F238E27FC236}">
                    <a16:creationId xmlns:a16="http://schemas.microsoft.com/office/drawing/2014/main" id="{1524877F-9824-4417-A166-1800B4C307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19" name="Grafický objekt 18">
                <a:extLst>
                  <a:ext uri="{FF2B5EF4-FFF2-40B4-BE49-F238E27FC236}">
                    <a16:creationId xmlns:a16="http://schemas.microsoft.com/office/drawing/2014/main" id="{983889AE-DEA1-43E4-AB35-6818AFE74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20" name="Grafický objekt 19">
                <a:extLst>
                  <a:ext uri="{FF2B5EF4-FFF2-40B4-BE49-F238E27FC236}">
                    <a16:creationId xmlns:a16="http://schemas.microsoft.com/office/drawing/2014/main" id="{425558A9-E33D-4B23-B066-FEB15BA8C3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21" name="Grafický objekt 20">
                <a:extLst>
                  <a:ext uri="{FF2B5EF4-FFF2-40B4-BE49-F238E27FC236}">
                    <a16:creationId xmlns:a16="http://schemas.microsoft.com/office/drawing/2014/main" id="{32468E45-1CAD-4AFE-B0FF-44ED3A96EA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396AB794-FE1A-4A6A-8651-B55A1EBF9DE9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3628489" y="3017889"/>
            <a:chExt cx="2940479" cy="2568334"/>
          </a:xfrm>
        </p:grpSpPr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5FBD639B-CDAF-471F-A9D9-8BCBC6C5EBD4}"/>
                </a:ext>
              </a:extLst>
            </p:cNvPr>
            <p:cNvGrpSpPr/>
            <p:nvPr/>
          </p:nvGrpSpPr>
          <p:grpSpPr>
            <a:xfrm>
              <a:off x="3969085" y="4110117"/>
              <a:ext cx="2470847" cy="1476106"/>
              <a:chOff x="1371339" y="6440494"/>
              <a:chExt cx="915606" cy="1208386"/>
            </a:xfrm>
          </p:grpSpPr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255B422D-325B-42C0-AC33-D485AA41D1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2296" y="646128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ECA454C7-E52B-4B41-91DE-B6D0165BE5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4254" y="6461284"/>
                <a:ext cx="0" cy="30429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45">
                <a:extLst>
                  <a:ext uri="{FF2B5EF4-FFF2-40B4-BE49-F238E27FC236}">
                    <a16:creationId xmlns:a16="http://schemas.microsoft.com/office/drawing/2014/main" id="{5B119F7D-E655-48DD-91C2-A27ED4F025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6878" y="6461286"/>
                <a:ext cx="0" cy="29684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475104CB-B7B1-4659-BD8F-C23749FE73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947" y="6448074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90AB302F-407C-4C37-B27C-80E501C481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2900" y="6747776"/>
                <a:ext cx="204357" cy="1035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7CD4BD34-296B-4728-B13E-E486A6F171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765583"/>
                <a:ext cx="0" cy="210385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DB0286F4-7B2D-4443-BD1D-F014BF3F99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972932"/>
                <a:ext cx="303958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D3191A5C-08EC-4E43-8471-2A8B30B716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93247" y="7172328"/>
                <a:ext cx="393698" cy="48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římá spojnice 51">
                <a:extLst>
                  <a:ext uri="{FF2B5EF4-FFF2-40B4-BE49-F238E27FC236}">
                    <a16:creationId xmlns:a16="http://schemas.microsoft.com/office/drawing/2014/main" id="{5FCD7A5C-98BC-4D79-9BB0-B1856F8849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9701" y="6984924"/>
                <a:ext cx="0" cy="192703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Přímá spojnice 52">
                <a:extLst>
                  <a:ext uri="{FF2B5EF4-FFF2-40B4-BE49-F238E27FC236}">
                    <a16:creationId xmlns:a16="http://schemas.microsoft.com/office/drawing/2014/main" id="{D84CC964-B3A9-4CA0-AC5E-A3304D7B65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2896" y="7164070"/>
                <a:ext cx="0" cy="23755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Přímá spojnice 53">
                <a:extLst>
                  <a:ext uri="{FF2B5EF4-FFF2-40B4-BE49-F238E27FC236}">
                    <a16:creationId xmlns:a16="http://schemas.microsoft.com/office/drawing/2014/main" id="{1FA9B66A-DD99-4A83-87A9-432A2AC037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římá spojnice 54">
                <a:extLst>
                  <a:ext uri="{FF2B5EF4-FFF2-40B4-BE49-F238E27FC236}">
                    <a16:creationId xmlns:a16="http://schemas.microsoft.com/office/drawing/2014/main" id="{1BC5E310-9C2B-44EE-8F78-FC11B6AB34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711557" cy="971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Přímá spojnice 55">
                <a:extLst>
                  <a:ext uri="{FF2B5EF4-FFF2-40B4-BE49-F238E27FC236}">
                    <a16:creationId xmlns:a16="http://schemas.microsoft.com/office/drawing/2014/main" id="{0930671D-188C-4095-979A-B7F541EC3B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C70B74C0-AA54-4096-8D33-418E42FCB345}"/>
                </a:ext>
              </a:extLst>
            </p:cNvPr>
            <p:cNvGrpSpPr/>
            <p:nvPr/>
          </p:nvGrpSpPr>
          <p:grpSpPr>
            <a:xfrm>
              <a:off x="3628489" y="3017889"/>
              <a:ext cx="2940479" cy="1335665"/>
              <a:chOff x="3628489" y="3017889"/>
              <a:chExt cx="2940479" cy="1335665"/>
            </a:xfrm>
          </p:grpSpPr>
          <p:pic>
            <p:nvPicPr>
              <p:cNvPr id="39" name="Grafický objekt 38">
                <a:extLst>
                  <a:ext uri="{FF2B5EF4-FFF2-40B4-BE49-F238E27FC236}">
                    <a16:creationId xmlns:a16="http://schemas.microsoft.com/office/drawing/2014/main" id="{8652ADED-17A3-4AD6-91AE-BA579DDF91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628489" y="3712576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40" name="Grafický objekt 39">
                <a:extLst>
                  <a:ext uri="{FF2B5EF4-FFF2-40B4-BE49-F238E27FC236}">
                    <a16:creationId xmlns:a16="http://schemas.microsoft.com/office/drawing/2014/main" id="{7C245E13-1305-414D-846A-7E572FFFAB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041580" y="3017889"/>
                <a:ext cx="369653" cy="1100299"/>
              </a:xfrm>
              <a:prstGeom prst="rect">
                <a:avLst/>
              </a:prstGeom>
            </p:spPr>
          </p:pic>
          <p:pic>
            <p:nvPicPr>
              <p:cNvPr id="41" name="Grafický objekt 40">
                <a:extLst>
                  <a:ext uri="{FF2B5EF4-FFF2-40B4-BE49-F238E27FC236}">
                    <a16:creationId xmlns:a16="http://schemas.microsoft.com/office/drawing/2014/main" id="{112B2EDC-9B1B-418D-9277-598B897521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586728" y="3529888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42" name="Grafický objekt 41">
                <a:extLst>
                  <a:ext uri="{FF2B5EF4-FFF2-40B4-BE49-F238E27FC236}">
                    <a16:creationId xmlns:a16="http://schemas.microsoft.com/office/drawing/2014/main" id="{97FCA461-116D-473C-AB06-32D401B289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117340" y="3736824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43" name="Grafický objekt 42">
                <a:extLst>
                  <a:ext uri="{FF2B5EF4-FFF2-40B4-BE49-F238E27FC236}">
                    <a16:creationId xmlns:a16="http://schemas.microsoft.com/office/drawing/2014/main" id="{608FDB65-3FD4-4CF6-A7B0-972BDBFAF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246788" y="3796411"/>
                <a:ext cx="703881" cy="2908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13645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C35C9E7C-7678-43F4-8985-3315FA66D095}"/>
              </a:ext>
            </a:extLst>
          </p:cNvPr>
          <p:cNvSpPr/>
          <p:nvPr/>
        </p:nvSpPr>
        <p:spPr>
          <a:xfrm>
            <a:off x="1675330" y="1271365"/>
            <a:ext cx="5720316" cy="10996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Otázka: Komu je žába příbuznější? Rybě? Člověku?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 si myslíte na základě stromu vlevo?</a:t>
            </a:r>
          </a:p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změní strom vpravo váš názor?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Řečová bublina: oválný bublinový popisek 5">
            <a:extLst>
              <a:ext uri="{FF2B5EF4-FFF2-40B4-BE49-F238E27FC236}">
                <a16:creationId xmlns:a16="http://schemas.microsoft.com/office/drawing/2014/main" id="{BECBF8BA-B27A-466F-BEF9-B5ED6D292EDF}"/>
              </a:ext>
            </a:extLst>
          </p:cNvPr>
          <p:cNvSpPr/>
          <p:nvPr/>
        </p:nvSpPr>
        <p:spPr>
          <a:xfrm>
            <a:off x="6789762" y="2253629"/>
            <a:ext cx="1841283" cy="553839"/>
          </a:xfrm>
          <a:prstGeom prst="wedgeEllipseCallout">
            <a:avLst>
              <a:gd name="adj1" fmla="val -71982"/>
              <a:gd name="adj2" fmla="val -64954"/>
            </a:avLst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stromy se shodují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6C3F1E1A-7161-4C3F-911E-69F40ED16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45</a:t>
            </a:fld>
            <a:endParaRPr lang="cs-CZ"/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6BDCF2B-5BED-4243-978C-14AC5FE63323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3702395" y="2977272"/>
            <a:chExt cx="3023296" cy="2607942"/>
          </a:xfrm>
        </p:grpSpPr>
        <p:grpSp>
          <p:nvGrpSpPr>
            <p:cNvPr id="15" name="Skupina 14">
              <a:extLst>
                <a:ext uri="{FF2B5EF4-FFF2-40B4-BE49-F238E27FC236}">
                  <a16:creationId xmlns:a16="http://schemas.microsoft.com/office/drawing/2014/main" id="{1D233A7D-6848-47F0-BFF6-D533B2B09FB2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22" name="Skupina 21">
                <a:extLst>
                  <a:ext uri="{FF2B5EF4-FFF2-40B4-BE49-F238E27FC236}">
                    <a16:creationId xmlns:a16="http://schemas.microsoft.com/office/drawing/2014/main" id="{4B5023D9-426F-4E8D-B2ED-1D6D4D642A68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28" name="Přímá spojnice 27">
                  <a:extLst>
                    <a:ext uri="{FF2B5EF4-FFF2-40B4-BE49-F238E27FC236}">
                      <a16:creationId xmlns:a16="http://schemas.microsoft.com/office/drawing/2014/main" id="{EF3F18FE-85BF-489F-89A6-DB71CEE012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E33CCE00-443A-453F-8811-056BDD40FB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58012ACC-43E5-45EA-A9BB-2FFA99AD35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13D3691A-892D-4B2D-94E2-7AB399347F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A2C83998-1023-4E31-AA1E-F52FB475A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F1801F8A-914B-4730-891D-F50B77E57F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nice 33">
                  <a:extLst>
                    <a:ext uri="{FF2B5EF4-FFF2-40B4-BE49-F238E27FC236}">
                      <a16:creationId xmlns:a16="http://schemas.microsoft.com/office/drawing/2014/main" id="{895FCFAC-94E7-4BC0-A029-EC01B6AC96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nice 34">
                  <a:extLst>
                    <a:ext uri="{FF2B5EF4-FFF2-40B4-BE49-F238E27FC236}">
                      <a16:creationId xmlns:a16="http://schemas.microsoft.com/office/drawing/2014/main" id="{24EADA7D-853D-4CBD-BA4D-E9F480A027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Přímá spojnice 22">
                <a:extLst>
                  <a:ext uri="{FF2B5EF4-FFF2-40B4-BE49-F238E27FC236}">
                    <a16:creationId xmlns:a16="http://schemas.microsoft.com/office/drawing/2014/main" id="{C6D00204-D18C-46B6-8F90-23FE9E08AD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Přímá spojnice 23">
                <a:extLst>
                  <a:ext uri="{FF2B5EF4-FFF2-40B4-BE49-F238E27FC236}">
                    <a16:creationId xmlns:a16="http://schemas.microsoft.com/office/drawing/2014/main" id="{B6BE5D90-19E2-4441-A238-4DDE93C68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>
                <a:extLst>
                  <a:ext uri="{FF2B5EF4-FFF2-40B4-BE49-F238E27FC236}">
                    <a16:creationId xmlns:a16="http://schemas.microsoft.com/office/drawing/2014/main" id="{AEA67851-26D8-4B5A-8A14-DABF0D1E3A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CEF16A24-3ADB-4ECD-AD42-3AD62F7021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26">
                <a:extLst>
                  <a:ext uri="{FF2B5EF4-FFF2-40B4-BE49-F238E27FC236}">
                    <a16:creationId xmlns:a16="http://schemas.microsoft.com/office/drawing/2014/main" id="{990C294E-81B7-4CC9-A871-F2B383C559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Skupina 15">
              <a:extLst>
                <a:ext uri="{FF2B5EF4-FFF2-40B4-BE49-F238E27FC236}">
                  <a16:creationId xmlns:a16="http://schemas.microsoft.com/office/drawing/2014/main" id="{D9B01F89-C5B0-4C06-A419-A284B3963CCE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17" name="Grafický objekt 16">
                <a:extLst>
                  <a:ext uri="{FF2B5EF4-FFF2-40B4-BE49-F238E27FC236}">
                    <a16:creationId xmlns:a16="http://schemas.microsoft.com/office/drawing/2014/main" id="{B8B20876-728A-45A3-8512-87E6847535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18" name="Grafický objekt 17">
                <a:extLst>
                  <a:ext uri="{FF2B5EF4-FFF2-40B4-BE49-F238E27FC236}">
                    <a16:creationId xmlns:a16="http://schemas.microsoft.com/office/drawing/2014/main" id="{571ED1C1-8A5D-499F-BC96-01E3757A29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19" name="Grafický objekt 18">
                <a:extLst>
                  <a:ext uri="{FF2B5EF4-FFF2-40B4-BE49-F238E27FC236}">
                    <a16:creationId xmlns:a16="http://schemas.microsoft.com/office/drawing/2014/main" id="{B12E9534-04B9-4CB4-A0A5-6113E5D4C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20" name="Grafický objekt 19">
                <a:extLst>
                  <a:ext uri="{FF2B5EF4-FFF2-40B4-BE49-F238E27FC236}">
                    <a16:creationId xmlns:a16="http://schemas.microsoft.com/office/drawing/2014/main" id="{1B1D3744-65C7-461F-9B3A-D3B3D7E262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21" name="Grafický objekt 20">
                <a:extLst>
                  <a:ext uri="{FF2B5EF4-FFF2-40B4-BE49-F238E27FC236}">
                    <a16:creationId xmlns:a16="http://schemas.microsoft.com/office/drawing/2014/main" id="{FCCE62E7-96B9-4907-BF37-F28FCC24BA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B6251BE0-8E3D-4C34-AF2D-79BE5DC00D67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3628489" y="3017889"/>
            <a:chExt cx="2940479" cy="2568334"/>
          </a:xfrm>
        </p:grpSpPr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C38475AF-333F-4843-9DB4-877E92A0FCBD}"/>
                </a:ext>
              </a:extLst>
            </p:cNvPr>
            <p:cNvGrpSpPr/>
            <p:nvPr/>
          </p:nvGrpSpPr>
          <p:grpSpPr>
            <a:xfrm>
              <a:off x="3969085" y="4110117"/>
              <a:ext cx="2470847" cy="1476106"/>
              <a:chOff x="1371339" y="6440494"/>
              <a:chExt cx="915606" cy="1208386"/>
            </a:xfrm>
          </p:grpSpPr>
          <p:cxnSp>
            <p:nvCxnSpPr>
              <p:cNvPr id="44" name="Přímá spojnice 43">
                <a:extLst>
                  <a:ext uri="{FF2B5EF4-FFF2-40B4-BE49-F238E27FC236}">
                    <a16:creationId xmlns:a16="http://schemas.microsoft.com/office/drawing/2014/main" id="{FE057A43-D7A5-4D02-B48E-114CB2B3F9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2296" y="646128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římá spojnice 44">
                <a:extLst>
                  <a:ext uri="{FF2B5EF4-FFF2-40B4-BE49-F238E27FC236}">
                    <a16:creationId xmlns:a16="http://schemas.microsoft.com/office/drawing/2014/main" id="{79FF40A2-4772-4C35-B08D-69F460BC2C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4254" y="6461284"/>
                <a:ext cx="0" cy="30429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Přímá spojnice 45">
                <a:extLst>
                  <a:ext uri="{FF2B5EF4-FFF2-40B4-BE49-F238E27FC236}">
                    <a16:creationId xmlns:a16="http://schemas.microsoft.com/office/drawing/2014/main" id="{7CBA54A8-5D18-4C1A-8976-C776175713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26878" y="6461286"/>
                <a:ext cx="0" cy="29684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Přímá spojnice 46">
                <a:extLst>
                  <a:ext uri="{FF2B5EF4-FFF2-40B4-BE49-F238E27FC236}">
                    <a16:creationId xmlns:a16="http://schemas.microsoft.com/office/drawing/2014/main" id="{BEA88A48-1708-41B0-BE6C-F2DDF558BD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947" y="6448074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85B70DC6-A5C3-4500-A427-DC99CA3EC6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2900" y="6747776"/>
                <a:ext cx="204357" cy="10357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Přímá spojnice 48">
                <a:extLst>
                  <a:ext uri="{FF2B5EF4-FFF2-40B4-BE49-F238E27FC236}">
                    <a16:creationId xmlns:a16="http://schemas.microsoft.com/office/drawing/2014/main" id="{FDD82CDB-60A4-4696-ABAF-8590402A5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765583"/>
                <a:ext cx="0" cy="210385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3A9359A9-3979-41CD-9265-99B1846031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6933" y="6972932"/>
                <a:ext cx="303958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Přímá spojnice 50">
                <a:extLst>
                  <a:ext uri="{FF2B5EF4-FFF2-40B4-BE49-F238E27FC236}">
                    <a16:creationId xmlns:a16="http://schemas.microsoft.com/office/drawing/2014/main" id="{28ED7C4B-A4EA-424D-90F2-E736FA0A12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93247" y="7172328"/>
                <a:ext cx="393698" cy="48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Přímá spojnice 51">
                <a:extLst>
                  <a:ext uri="{FF2B5EF4-FFF2-40B4-BE49-F238E27FC236}">
                    <a16:creationId xmlns:a16="http://schemas.microsoft.com/office/drawing/2014/main" id="{884A789F-4CF8-4882-B55F-F822A43237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9701" y="6984924"/>
                <a:ext cx="0" cy="192703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Přímá spojnice 52">
                <a:extLst>
                  <a:ext uri="{FF2B5EF4-FFF2-40B4-BE49-F238E27FC236}">
                    <a16:creationId xmlns:a16="http://schemas.microsoft.com/office/drawing/2014/main" id="{06F9A008-D928-4BB0-B9DD-AD1AA8A029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2896" y="7164070"/>
                <a:ext cx="0" cy="23755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Přímá spojnice 53">
                <a:extLst>
                  <a:ext uri="{FF2B5EF4-FFF2-40B4-BE49-F238E27FC236}">
                    <a16:creationId xmlns:a16="http://schemas.microsoft.com/office/drawing/2014/main" id="{1D846789-99E0-4B79-9E66-7364DDE183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78958" y="6440494"/>
                <a:ext cx="7636" cy="97083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Přímá spojnice 54">
                <a:extLst>
                  <a:ext uri="{FF2B5EF4-FFF2-40B4-BE49-F238E27FC236}">
                    <a16:creationId xmlns:a16="http://schemas.microsoft.com/office/drawing/2014/main" id="{E5C761B1-EB8E-4CCA-93B9-27E5D78195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1339" y="7401620"/>
                <a:ext cx="711557" cy="971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Přímá spojnice 55">
                <a:extLst>
                  <a:ext uri="{FF2B5EF4-FFF2-40B4-BE49-F238E27FC236}">
                    <a16:creationId xmlns:a16="http://schemas.microsoft.com/office/drawing/2014/main" id="{558FA044-62F8-48FC-A16F-68FE1C216E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54794" y="7401620"/>
                <a:ext cx="1" cy="24726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Skupina 37">
              <a:extLst>
                <a:ext uri="{FF2B5EF4-FFF2-40B4-BE49-F238E27FC236}">
                  <a16:creationId xmlns:a16="http://schemas.microsoft.com/office/drawing/2014/main" id="{68D2E2BF-CD33-4890-A531-A2B41BC96700}"/>
                </a:ext>
              </a:extLst>
            </p:cNvPr>
            <p:cNvGrpSpPr/>
            <p:nvPr/>
          </p:nvGrpSpPr>
          <p:grpSpPr>
            <a:xfrm>
              <a:off x="3628489" y="3017889"/>
              <a:ext cx="2940479" cy="1335665"/>
              <a:chOff x="3628489" y="3017889"/>
              <a:chExt cx="2940479" cy="1335665"/>
            </a:xfrm>
          </p:grpSpPr>
          <p:pic>
            <p:nvPicPr>
              <p:cNvPr id="39" name="Grafický objekt 38">
                <a:extLst>
                  <a:ext uri="{FF2B5EF4-FFF2-40B4-BE49-F238E27FC236}">
                    <a16:creationId xmlns:a16="http://schemas.microsoft.com/office/drawing/2014/main" id="{A5B97510-11B2-42B9-9D2B-34593E4D01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628489" y="3712576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40" name="Grafický objekt 39">
                <a:extLst>
                  <a:ext uri="{FF2B5EF4-FFF2-40B4-BE49-F238E27FC236}">
                    <a16:creationId xmlns:a16="http://schemas.microsoft.com/office/drawing/2014/main" id="{6B594778-9905-442E-A64B-BDAB079BDE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041580" y="3017889"/>
                <a:ext cx="369653" cy="1100299"/>
              </a:xfrm>
              <a:prstGeom prst="rect">
                <a:avLst/>
              </a:prstGeom>
            </p:spPr>
          </p:pic>
          <p:pic>
            <p:nvPicPr>
              <p:cNvPr id="41" name="Grafický objekt 40">
                <a:extLst>
                  <a:ext uri="{FF2B5EF4-FFF2-40B4-BE49-F238E27FC236}">
                    <a16:creationId xmlns:a16="http://schemas.microsoft.com/office/drawing/2014/main" id="{92E19967-7E75-4D53-B474-B7F0CD3DE9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586728" y="3529888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42" name="Grafický objekt 41">
                <a:extLst>
                  <a:ext uri="{FF2B5EF4-FFF2-40B4-BE49-F238E27FC236}">
                    <a16:creationId xmlns:a16="http://schemas.microsoft.com/office/drawing/2014/main" id="{7905B944-203B-4618-9EF4-356D4FCCF6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117340" y="3736824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43" name="Grafický objekt 42">
                <a:extLst>
                  <a:ext uri="{FF2B5EF4-FFF2-40B4-BE49-F238E27FC236}">
                    <a16:creationId xmlns:a16="http://schemas.microsoft.com/office/drawing/2014/main" id="{902FB68D-9F5D-4A1C-BB99-51A9EDDA48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246788" y="3796411"/>
                <a:ext cx="703881" cy="2908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338565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C35C9E7C-7678-43F4-8985-3315FA66D095}"/>
              </a:ext>
            </a:extLst>
          </p:cNvPr>
          <p:cNvSpPr/>
          <p:nvPr/>
        </p:nvSpPr>
        <p:spPr>
          <a:xfrm>
            <a:off x="1898964" y="1281998"/>
            <a:ext cx="5192952" cy="10996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Odpověď: Žába je příbuznější člověku, protože mají společného předka, který žil později než společný předek žáby a ryby.</a:t>
            </a:r>
            <a:endParaRPr lang="cs-CZ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378DC97-50E5-4E5B-9D75-9AB10C5A0911}"/>
              </a:ext>
            </a:extLst>
          </p:cNvPr>
          <p:cNvSpPr/>
          <p:nvPr/>
        </p:nvSpPr>
        <p:spPr>
          <a:xfrm>
            <a:off x="3075368" y="261465"/>
            <a:ext cx="2920240" cy="9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JAK ČÍST EVOLUČNÍ STROMY 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09D6813-E904-44E6-A74B-0BB2B5E10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46</a:t>
            </a:fld>
            <a:endParaRPr lang="cs-CZ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127EE419-7862-4B48-A586-1A472FCAA69A}"/>
              </a:ext>
            </a:extLst>
          </p:cNvPr>
          <p:cNvGrpSpPr/>
          <p:nvPr/>
        </p:nvGrpSpPr>
        <p:grpSpPr>
          <a:xfrm>
            <a:off x="63945" y="2456152"/>
            <a:ext cx="4127859" cy="3487113"/>
            <a:chOff x="63945" y="2456152"/>
            <a:chExt cx="4127859" cy="3487113"/>
          </a:xfrm>
        </p:grpSpPr>
        <p:cxnSp>
          <p:nvCxnSpPr>
            <p:cNvPr id="18" name="Přímá spojnice se šipkou 17">
              <a:extLst>
                <a:ext uri="{FF2B5EF4-FFF2-40B4-BE49-F238E27FC236}">
                  <a16:creationId xmlns:a16="http://schemas.microsoft.com/office/drawing/2014/main" id="{32EF4281-2F8A-4CDB-BE1B-4B43AB6405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68345" y="5352892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23FD7305-636E-407D-9AB5-435351ECFB42}"/>
                </a:ext>
              </a:extLst>
            </p:cNvPr>
            <p:cNvGrpSpPr/>
            <p:nvPr/>
          </p:nvGrpSpPr>
          <p:grpSpPr>
            <a:xfrm>
              <a:off x="63945" y="2456152"/>
              <a:ext cx="4127859" cy="3487113"/>
              <a:chOff x="3702395" y="2977272"/>
              <a:chExt cx="3023296" cy="2607942"/>
            </a:xfrm>
          </p:grpSpPr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909EF53F-8A62-4948-B79E-10746DA45036}"/>
                  </a:ext>
                </a:extLst>
              </p:cNvPr>
              <p:cNvGrpSpPr/>
              <p:nvPr/>
            </p:nvGrpSpPr>
            <p:grpSpPr>
              <a:xfrm>
                <a:off x="4082902" y="4108281"/>
                <a:ext cx="2541723" cy="1476933"/>
                <a:chOff x="4022680" y="6393593"/>
                <a:chExt cx="941870" cy="1209063"/>
              </a:xfrm>
            </p:grpSpPr>
            <p:grpSp>
              <p:nvGrpSpPr>
                <p:cNvPr id="28" name="Skupina 27">
                  <a:extLst>
                    <a:ext uri="{FF2B5EF4-FFF2-40B4-BE49-F238E27FC236}">
                      <a16:creationId xmlns:a16="http://schemas.microsoft.com/office/drawing/2014/main" id="{626F5DBD-50DF-4D5A-BF2F-647D7B0E2524}"/>
                    </a:ext>
                  </a:extLst>
                </p:cNvPr>
                <p:cNvGrpSpPr/>
                <p:nvPr/>
              </p:nvGrpSpPr>
              <p:grpSpPr>
                <a:xfrm>
                  <a:off x="4022680" y="6397167"/>
                  <a:ext cx="941870" cy="1205489"/>
                  <a:chOff x="1370511" y="6434096"/>
                  <a:chExt cx="941870" cy="1205489"/>
                </a:xfrm>
              </p:grpSpPr>
              <p:cxnSp>
                <p:nvCxnSpPr>
                  <p:cNvPr id="34" name="Přímá spojnice 33">
                    <a:extLst>
                      <a:ext uri="{FF2B5EF4-FFF2-40B4-BE49-F238E27FC236}">
                        <a16:creationId xmlns:a16="http://schemas.microsoft.com/office/drawing/2014/main" id="{7E9D2E66-7B59-4794-8352-A3E204A18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2381" y="6437834"/>
                    <a:ext cx="0" cy="304298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Přímá spojnice 34">
                    <a:extLst>
                      <a:ext uri="{FF2B5EF4-FFF2-40B4-BE49-F238E27FC236}">
                        <a16:creationId xmlns:a16="http://schemas.microsoft.com/office/drawing/2014/main" id="{570272EB-E78C-4B4A-A907-9035A69EC3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75994" y="6445285"/>
                    <a:ext cx="0" cy="296847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Přímá spojnice 35">
                    <a:extLst>
                      <a:ext uri="{FF2B5EF4-FFF2-40B4-BE49-F238E27FC236}">
                        <a16:creationId xmlns:a16="http://schemas.microsoft.com/office/drawing/2014/main" id="{757865F3-F9A1-4C72-A385-5D07CF4718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78728" y="6734678"/>
                    <a:ext cx="227086" cy="4195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Přímá spojnice 36">
                    <a:extLst>
                      <a:ext uri="{FF2B5EF4-FFF2-40B4-BE49-F238E27FC236}">
                        <a16:creationId xmlns:a16="http://schemas.microsoft.com/office/drawing/2014/main" id="{97E33EC8-61E2-4D89-8B44-8771BFC3A0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05060" y="6742132"/>
                    <a:ext cx="0" cy="198805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Přímá spojnice 37">
                    <a:extLst>
                      <a:ext uri="{FF2B5EF4-FFF2-40B4-BE49-F238E27FC236}">
                        <a16:creationId xmlns:a16="http://schemas.microsoft.com/office/drawing/2014/main" id="{196A9318-186A-464F-B1CF-BF8B51B77A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54" y="7161700"/>
                    <a:ext cx="0" cy="247259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Přímá spojnice 38">
                    <a:extLst>
                      <a:ext uri="{FF2B5EF4-FFF2-40B4-BE49-F238E27FC236}">
                        <a16:creationId xmlns:a16="http://schemas.microsoft.com/office/drawing/2014/main" id="{1CD67CB5-4A57-4EFA-9B73-3345166C00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0511" y="6434096"/>
                    <a:ext cx="7636" cy="970836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B74DCAE9-DE18-450E-896F-BCA958B68B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4244" y="7404932"/>
                    <a:ext cx="473914" cy="4027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Přímá spojnice 40">
                    <a:extLst>
                      <a:ext uri="{FF2B5EF4-FFF2-40B4-BE49-F238E27FC236}">
                        <a16:creationId xmlns:a16="http://schemas.microsoft.com/office/drawing/2014/main" id="{4F82C43E-41CB-4314-BC64-344C92FD18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28002" y="7402035"/>
                    <a:ext cx="0" cy="237550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" name="Přímá spojnice 28">
                  <a:extLst>
                    <a:ext uri="{FF2B5EF4-FFF2-40B4-BE49-F238E27FC236}">
                      <a16:creationId xmlns:a16="http://schemas.microsoft.com/office/drawing/2014/main" id="{D1C2B270-3B5E-4B69-931F-A972CB5311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80661" y="6393593"/>
                  <a:ext cx="0" cy="7242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Přímá spojnice 29">
                  <a:extLst>
                    <a:ext uri="{FF2B5EF4-FFF2-40B4-BE49-F238E27FC236}">
                      <a16:creationId xmlns:a16="http://schemas.microsoft.com/office/drawing/2014/main" id="{8600CFA0-BFE5-4F18-8387-543AE58F7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78128" y="7123300"/>
                  <a:ext cx="420607" cy="36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Přímá spojnice 30">
                  <a:extLst>
                    <a:ext uri="{FF2B5EF4-FFF2-40B4-BE49-F238E27FC236}">
                      <a16:creationId xmlns:a16="http://schemas.microsoft.com/office/drawing/2014/main" id="{3F839992-3534-4A50-8ECB-D939E1E3E5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0038" y="6395394"/>
                  <a:ext cx="0" cy="5116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nice 31">
                  <a:extLst>
                    <a:ext uri="{FF2B5EF4-FFF2-40B4-BE49-F238E27FC236}">
                      <a16:creationId xmlns:a16="http://schemas.microsoft.com/office/drawing/2014/main" id="{1DEABBFA-6A64-4FB6-852F-813473D7EE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498" y="6907042"/>
                  <a:ext cx="345731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Přímá spojnice 32">
                  <a:extLst>
                    <a:ext uri="{FF2B5EF4-FFF2-40B4-BE49-F238E27FC236}">
                      <a16:creationId xmlns:a16="http://schemas.microsoft.com/office/drawing/2014/main" id="{68A82BF6-0355-445F-AB54-FA24AA1F87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698735" y="6901223"/>
                  <a:ext cx="1" cy="2235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Skupina 21">
                <a:extLst>
                  <a:ext uri="{FF2B5EF4-FFF2-40B4-BE49-F238E27FC236}">
                    <a16:creationId xmlns:a16="http://schemas.microsoft.com/office/drawing/2014/main" id="{FAF2257C-6DF8-4626-ACAD-433A9D4A43A4}"/>
                  </a:ext>
                </a:extLst>
              </p:cNvPr>
              <p:cNvGrpSpPr/>
              <p:nvPr/>
            </p:nvGrpSpPr>
            <p:grpSpPr>
              <a:xfrm>
                <a:off x="3702395" y="2977272"/>
                <a:ext cx="3023296" cy="1313519"/>
                <a:chOff x="3702395" y="2977272"/>
                <a:chExt cx="3023296" cy="1313519"/>
              </a:xfrm>
            </p:grpSpPr>
            <p:pic>
              <p:nvPicPr>
                <p:cNvPr id="23" name="Grafický objekt 22">
                  <a:extLst>
                    <a:ext uri="{FF2B5EF4-FFF2-40B4-BE49-F238E27FC236}">
                      <a16:creationId xmlns:a16="http://schemas.microsoft.com/office/drawing/2014/main" id="{6DC908BE-80F0-4B7F-B71D-EFBF711682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02395" y="3668563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24" name="Grafický objekt 23">
                  <a:extLst>
                    <a:ext uri="{FF2B5EF4-FFF2-40B4-BE49-F238E27FC236}">
                      <a16:creationId xmlns:a16="http://schemas.microsoft.com/office/drawing/2014/main" id="{22C92EFE-AD04-4995-867C-3593C08552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123426" y="3467125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25" name="Grafický objekt 24">
                  <a:extLst>
                    <a:ext uri="{FF2B5EF4-FFF2-40B4-BE49-F238E27FC236}">
                      <a16:creationId xmlns:a16="http://schemas.microsoft.com/office/drawing/2014/main" id="{C6EFB060-D908-43CE-A6E5-4DF621158B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15505" y="3656276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26" name="Grafický objekt 25">
                  <a:extLst>
                    <a:ext uri="{FF2B5EF4-FFF2-40B4-BE49-F238E27FC236}">
                      <a16:creationId xmlns:a16="http://schemas.microsoft.com/office/drawing/2014/main" id="{4F7A360F-2497-4CCC-9293-6373D6378E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36428" y="3738697"/>
                  <a:ext cx="703881" cy="290849"/>
                </a:xfrm>
                <a:prstGeom prst="rect">
                  <a:avLst/>
                </a:prstGeom>
              </p:spPr>
            </p:pic>
            <p:pic>
              <p:nvPicPr>
                <p:cNvPr id="27" name="Grafický objekt 26">
                  <a:extLst>
                    <a:ext uri="{FF2B5EF4-FFF2-40B4-BE49-F238E27FC236}">
                      <a16:creationId xmlns:a16="http://schemas.microsoft.com/office/drawing/2014/main" id="{00692A17-C624-4915-A095-FC1D83E9D1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56038" y="2977272"/>
                  <a:ext cx="369653" cy="1100299"/>
                </a:xfrm>
                <a:prstGeom prst="rect">
                  <a:avLst/>
                </a:prstGeom>
              </p:spPr>
            </p:pic>
          </p:grpSp>
        </p:grpSp>
        <p:sp>
          <p:nvSpPr>
            <p:cNvPr id="3" name="Ovál 2">
              <a:extLst>
                <a:ext uri="{FF2B5EF4-FFF2-40B4-BE49-F238E27FC236}">
                  <a16:creationId xmlns:a16="http://schemas.microsoft.com/office/drawing/2014/main" id="{016DBD8E-F2DB-46A7-A424-E2630FAB108F}"/>
                </a:ext>
              </a:extLst>
            </p:cNvPr>
            <p:cNvSpPr/>
            <p:nvPr/>
          </p:nvSpPr>
          <p:spPr>
            <a:xfrm>
              <a:off x="1429078" y="5436786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ál 63">
              <a:extLst>
                <a:ext uri="{FF2B5EF4-FFF2-40B4-BE49-F238E27FC236}">
                  <a16:creationId xmlns:a16="http://schemas.microsoft.com/office/drawing/2014/main" id="{08B44424-3A1F-42A6-A7DC-D9950A05BC76}"/>
                </a:ext>
              </a:extLst>
            </p:cNvPr>
            <p:cNvSpPr/>
            <p:nvPr/>
          </p:nvSpPr>
          <p:spPr>
            <a:xfrm>
              <a:off x="2216666" y="5035312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36772633-BF1C-44DE-986B-16582215BD09}"/>
              </a:ext>
            </a:extLst>
          </p:cNvPr>
          <p:cNvGrpSpPr/>
          <p:nvPr/>
        </p:nvGrpSpPr>
        <p:grpSpPr>
          <a:xfrm>
            <a:off x="4851888" y="2456152"/>
            <a:ext cx="4014785" cy="3434153"/>
            <a:chOff x="4851888" y="2456152"/>
            <a:chExt cx="4014785" cy="3434153"/>
          </a:xfrm>
        </p:grpSpPr>
        <p:cxnSp>
          <p:nvCxnSpPr>
            <p:cNvPr id="19" name="Přímá spojnice se šipkou 18">
              <a:extLst>
                <a:ext uri="{FF2B5EF4-FFF2-40B4-BE49-F238E27FC236}">
                  <a16:creationId xmlns:a16="http://schemas.microsoft.com/office/drawing/2014/main" id="{1122EF32-640B-4A0A-AD05-861DB8E1BF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46794" y="5303325"/>
              <a:ext cx="647380" cy="382094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2" name="Skupina 41">
              <a:extLst>
                <a:ext uri="{FF2B5EF4-FFF2-40B4-BE49-F238E27FC236}">
                  <a16:creationId xmlns:a16="http://schemas.microsoft.com/office/drawing/2014/main" id="{D0C1F026-2D0F-488A-BE0B-A1922ED83AB1}"/>
                </a:ext>
              </a:extLst>
            </p:cNvPr>
            <p:cNvGrpSpPr/>
            <p:nvPr/>
          </p:nvGrpSpPr>
          <p:grpSpPr>
            <a:xfrm>
              <a:off x="4851888" y="2456152"/>
              <a:ext cx="4014785" cy="3434153"/>
              <a:chOff x="3628489" y="3017889"/>
              <a:chExt cx="2940479" cy="2568334"/>
            </a:xfrm>
          </p:grpSpPr>
          <p:grpSp>
            <p:nvGrpSpPr>
              <p:cNvPr id="43" name="Skupina 42">
                <a:extLst>
                  <a:ext uri="{FF2B5EF4-FFF2-40B4-BE49-F238E27FC236}">
                    <a16:creationId xmlns:a16="http://schemas.microsoft.com/office/drawing/2014/main" id="{F9439896-BE68-4ADB-91EE-3C3205875396}"/>
                  </a:ext>
                </a:extLst>
              </p:cNvPr>
              <p:cNvGrpSpPr/>
              <p:nvPr/>
            </p:nvGrpSpPr>
            <p:grpSpPr>
              <a:xfrm>
                <a:off x="3969085" y="4110117"/>
                <a:ext cx="2470847" cy="1476106"/>
                <a:chOff x="1371339" y="6440494"/>
                <a:chExt cx="915606" cy="1208386"/>
              </a:xfrm>
            </p:grpSpPr>
            <p:cxnSp>
              <p:nvCxnSpPr>
                <p:cNvPr id="50" name="Přímá spojnice 49">
                  <a:extLst>
                    <a:ext uri="{FF2B5EF4-FFF2-40B4-BE49-F238E27FC236}">
                      <a16:creationId xmlns:a16="http://schemas.microsoft.com/office/drawing/2014/main" id="{5D0134AA-FD1E-4F40-81B7-F1E030EDCD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42296" y="6461284"/>
                  <a:ext cx="0" cy="51164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50">
                  <a:extLst>
                    <a:ext uri="{FF2B5EF4-FFF2-40B4-BE49-F238E27FC236}">
                      <a16:creationId xmlns:a16="http://schemas.microsoft.com/office/drawing/2014/main" id="{C57A6813-CD9A-4B88-81DA-16522B8CA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646128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Přímá spojnice 51">
                  <a:extLst>
                    <a:ext uri="{FF2B5EF4-FFF2-40B4-BE49-F238E27FC236}">
                      <a16:creationId xmlns:a16="http://schemas.microsoft.com/office/drawing/2014/main" id="{FD9E388F-DB22-49F1-97AB-71245369EB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6878" y="6461286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52">
                  <a:extLst>
                    <a:ext uri="{FF2B5EF4-FFF2-40B4-BE49-F238E27FC236}">
                      <a16:creationId xmlns:a16="http://schemas.microsoft.com/office/drawing/2014/main" id="{315F1926-BD79-4FD4-BE60-1585E19BF7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79947" y="6448074"/>
                  <a:ext cx="0" cy="7242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Přímá spojnice 53">
                  <a:extLst>
                    <a:ext uri="{FF2B5EF4-FFF2-40B4-BE49-F238E27FC236}">
                      <a16:creationId xmlns:a16="http://schemas.microsoft.com/office/drawing/2014/main" id="{9751CEFC-3CF8-4F57-AFC9-E65F0EE482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2900" y="6747776"/>
                  <a:ext cx="204357" cy="1035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Přímá spojnice 54">
                  <a:extLst>
                    <a:ext uri="{FF2B5EF4-FFF2-40B4-BE49-F238E27FC236}">
                      <a16:creationId xmlns:a16="http://schemas.microsoft.com/office/drawing/2014/main" id="{2D8F3204-9031-4FD6-B997-0AB219DDC2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765583"/>
                  <a:ext cx="0" cy="21038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Přímá spojnice 55">
                  <a:extLst>
                    <a:ext uri="{FF2B5EF4-FFF2-40B4-BE49-F238E27FC236}">
                      <a16:creationId xmlns:a16="http://schemas.microsoft.com/office/drawing/2014/main" id="{E0616792-FEF0-4AAA-A387-AD511F6DB0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6933" y="6972932"/>
                  <a:ext cx="303958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Přímá spojnice 56">
                  <a:extLst>
                    <a:ext uri="{FF2B5EF4-FFF2-40B4-BE49-F238E27FC236}">
                      <a16:creationId xmlns:a16="http://schemas.microsoft.com/office/drawing/2014/main" id="{6A2CDB95-E32E-46D8-B352-94E1C5D7A5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93247" y="7172328"/>
                  <a:ext cx="393698" cy="4854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Přímá spojnice 57">
                  <a:extLst>
                    <a:ext uri="{FF2B5EF4-FFF2-40B4-BE49-F238E27FC236}">
                      <a16:creationId xmlns:a16="http://schemas.microsoft.com/office/drawing/2014/main" id="{D2394164-554B-4975-9DBA-932746040C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9701" y="6984924"/>
                  <a:ext cx="0" cy="192703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Přímá spojnice 58">
                  <a:extLst>
                    <a:ext uri="{FF2B5EF4-FFF2-40B4-BE49-F238E27FC236}">
                      <a16:creationId xmlns:a16="http://schemas.microsoft.com/office/drawing/2014/main" id="{9173325E-0E32-42A5-AF75-F4FDF11DB3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82896" y="7164070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Přímá spojnice 59">
                  <a:extLst>
                    <a:ext uri="{FF2B5EF4-FFF2-40B4-BE49-F238E27FC236}">
                      <a16:creationId xmlns:a16="http://schemas.microsoft.com/office/drawing/2014/main" id="{891CB28B-E8F3-4717-9F16-B120BE9C1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8958" y="6440494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Přímá spojnice 60">
                  <a:extLst>
                    <a:ext uri="{FF2B5EF4-FFF2-40B4-BE49-F238E27FC236}">
                      <a16:creationId xmlns:a16="http://schemas.microsoft.com/office/drawing/2014/main" id="{F2096540-04A5-47EF-B07A-484AD15439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1339" y="7401620"/>
                  <a:ext cx="711557" cy="971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Přímá spojnice 61">
                  <a:extLst>
                    <a:ext uri="{FF2B5EF4-FFF2-40B4-BE49-F238E27FC236}">
                      <a16:creationId xmlns:a16="http://schemas.microsoft.com/office/drawing/2014/main" id="{A964FFF3-80FE-4B3B-8622-49A57409AD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4794" y="7401620"/>
                  <a:ext cx="1" cy="24726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Skupina 43">
                <a:extLst>
                  <a:ext uri="{FF2B5EF4-FFF2-40B4-BE49-F238E27FC236}">
                    <a16:creationId xmlns:a16="http://schemas.microsoft.com/office/drawing/2014/main" id="{D8F1B18B-A27A-4D4E-9187-D1BF077F2783}"/>
                  </a:ext>
                </a:extLst>
              </p:cNvPr>
              <p:cNvGrpSpPr/>
              <p:nvPr/>
            </p:nvGrpSpPr>
            <p:grpSpPr>
              <a:xfrm>
                <a:off x="3628489" y="3017889"/>
                <a:ext cx="2940479" cy="1335665"/>
                <a:chOff x="3628489" y="3017889"/>
                <a:chExt cx="2940479" cy="1335665"/>
              </a:xfrm>
            </p:grpSpPr>
            <p:pic>
              <p:nvPicPr>
                <p:cNvPr id="45" name="Grafický objekt 44">
                  <a:extLst>
                    <a:ext uri="{FF2B5EF4-FFF2-40B4-BE49-F238E27FC236}">
                      <a16:creationId xmlns:a16="http://schemas.microsoft.com/office/drawing/2014/main" id="{5F520AC2-C704-4BED-885C-44B47F1ADC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8489" y="3712576"/>
                  <a:ext cx="742920" cy="314145"/>
                </a:xfrm>
                <a:prstGeom prst="rect">
                  <a:avLst/>
                </a:prstGeom>
              </p:spPr>
            </p:pic>
            <p:pic>
              <p:nvPicPr>
                <p:cNvPr id="46" name="Grafický objekt 45">
                  <a:extLst>
                    <a:ext uri="{FF2B5EF4-FFF2-40B4-BE49-F238E27FC236}">
                      <a16:creationId xmlns:a16="http://schemas.microsoft.com/office/drawing/2014/main" id="{CB4DCE5D-3239-4F8D-B9F7-6B3A51F075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41580" y="3017889"/>
                  <a:ext cx="369653" cy="1100299"/>
                </a:xfrm>
                <a:prstGeom prst="rect">
                  <a:avLst/>
                </a:prstGeom>
              </p:spPr>
            </p:pic>
            <p:pic>
              <p:nvPicPr>
                <p:cNvPr id="47" name="Grafický objekt 46">
                  <a:extLst>
                    <a:ext uri="{FF2B5EF4-FFF2-40B4-BE49-F238E27FC236}">
                      <a16:creationId xmlns:a16="http://schemas.microsoft.com/office/drawing/2014/main" id="{41D9BFF7-90F8-4AE4-8502-5DB8004111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 rot="19679023">
                  <a:off x="5586728" y="3529888"/>
                  <a:ext cx="451628" cy="823666"/>
                </a:xfrm>
                <a:prstGeom prst="rect">
                  <a:avLst/>
                </a:prstGeom>
              </p:spPr>
            </p:pic>
            <p:pic>
              <p:nvPicPr>
                <p:cNvPr id="48" name="Grafický objekt 47">
                  <a:extLst>
                    <a:ext uri="{FF2B5EF4-FFF2-40B4-BE49-F238E27FC236}">
                      <a16:creationId xmlns:a16="http://schemas.microsoft.com/office/drawing/2014/main" id="{336086FB-84DC-45D7-ABD6-404B5F004A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7340" y="3736824"/>
                  <a:ext cx="451628" cy="338721"/>
                </a:xfrm>
                <a:prstGeom prst="rect">
                  <a:avLst/>
                </a:prstGeom>
              </p:spPr>
            </p:pic>
            <p:pic>
              <p:nvPicPr>
                <p:cNvPr id="49" name="Grafický objekt 48">
                  <a:extLst>
                    <a:ext uri="{FF2B5EF4-FFF2-40B4-BE49-F238E27FC236}">
                      <a16:creationId xmlns:a16="http://schemas.microsoft.com/office/drawing/2014/main" id="{9B20B98D-8C3F-49D1-BFB9-8E7FF164FB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46788" y="3796411"/>
                  <a:ext cx="703881" cy="290849"/>
                </a:xfrm>
                <a:prstGeom prst="rect">
                  <a:avLst/>
                </a:prstGeom>
              </p:spPr>
            </p:pic>
          </p:grpSp>
        </p:grpSp>
        <p:sp>
          <p:nvSpPr>
            <p:cNvPr id="63" name="Ovál 62">
              <a:extLst>
                <a:ext uri="{FF2B5EF4-FFF2-40B4-BE49-F238E27FC236}">
                  <a16:creationId xmlns:a16="http://schemas.microsoft.com/office/drawing/2014/main" id="{A8B0215B-80D3-4C33-A063-68D17DE1FA47}"/>
                </a:ext>
              </a:extLst>
            </p:cNvPr>
            <p:cNvSpPr/>
            <p:nvPr/>
          </p:nvSpPr>
          <p:spPr>
            <a:xfrm>
              <a:off x="6235414" y="5375805"/>
              <a:ext cx="251808" cy="252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ál 64">
              <a:extLst>
                <a:ext uri="{FF2B5EF4-FFF2-40B4-BE49-F238E27FC236}">
                  <a16:creationId xmlns:a16="http://schemas.microsoft.com/office/drawing/2014/main" id="{EE00B209-F2A5-412D-ACD5-3B9D49B5EB9D}"/>
                </a:ext>
              </a:extLst>
            </p:cNvPr>
            <p:cNvSpPr/>
            <p:nvPr/>
          </p:nvSpPr>
          <p:spPr>
            <a:xfrm>
              <a:off x="7818391" y="4996169"/>
              <a:ext cx="251808" cy="2529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87200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25BDA0EE-F319-4A36-8E60-460915CF8153}"/>
              </a:ext>
            </a:extLst>
          </p:cNvPr>
          <p:cNvSpPr/>
          <p:nvPr/>
        </p:nvSpPr>
        <p:spPr>
          <a:xfrm>
            <a:off x="1562986" y="1281998"/>
            <a:ext cx="6018028" cy="29443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 čtení evolučních stromů vždy hledejte společné předky a ujasněte si pořadí, v jakém se objevovali. </a:t>
            </a:r>
          </a:p>
          <a:p>
            <a:pPr algn="ctr"/>
            <a:endParaRPr lang="cs-CZ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cs-CZ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 určení příbuznosti mezi druhy je klíčové zjistit jejich </a:t>
            </a: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posledního společného předka. </a:t>
            </a:r>
          </a:p>
          <a:p>
            <a:pPr algn="ctr"/>
            <a:r>
              <a:rPr lang="cs-CZ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Druhy jsou si tím příbuznější, čím pozdějšího posledního společného předka mají.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CF9C578D-B598-43B7-91F9-616FF7E1B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86926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678FC8-D4A8-45AB-82DB-F56A909E3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Inspirace, zdroje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F94FE2A-BEFD-4997-BDA8-A7212E431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cs-CZ" sz="2000" dirty="0"/>
              <a:t>různé nákresy stromů se stejnou informací: </a:t>
            </a:r>
            <a:r>
              <a:rPr lang="cs-CZ" sz="2000" dirty="0" err="1"/>
              <a:t>Bergstrom</a:t>
            </a:r>
            <a:r>
              <a:rPr lang="cs-CZ" sz="2000" dirty="0"/>
              <a:t> C, </a:t>
            </a:r>
            <a:r>
              <a:rPr lang="cs-CZ" sz="2000" dirty="0" err="1"/>
              <a:t>Dugatkin</a:t>
            </a:r>
            <a:r>
              <a:rPr lang="cs-CZ" sz="2000" dirty="0"/>
              <a:t> L. 2011. </a:t>
            </a:r>
            <a:r>
              <a:rPr lang="cs-CZ" sz="2000" i="1" dirty="0" err="1"/>
              <a:t>Evolution</a:t>
            </a:r>
            <a:r>
              <a:rPr lang="cs-CZ" sz="2000" i="1" dirty="0"/>
              <a:t> 1st </a:t>
            </a:r>
            <a:r>
              <a:rPr lang="cs-CZ" sz="2000" i="1" dirty="0" err="1"/>
              <a:t>Edition</a:t>
            </a:r>
            <a:r>
              <a:rPr lang="cs-CZ" sz="2000" dirty="0"/>
              <a:t>. WW </a:t>
            </a:r>
            <a:r>
              <a:rPr lang="cs-CZ" sz="2000" dirty="0" err="1"/>
              <a:t>Norton</a:t>
            </a:r>
            <a:r>
              <a:rPr lang="cs-CZ" sz="2000" dirty="0"/>
              <a:t> &amp; </a:t>
            </a:r>
            <a:r>
              <a:rPr lang="cs-CZ" sz="2000" dirty="0" err="1"/>
              <a:t>Company</a:t>
            </a:r>
            <a:r>
              <a:rPr lang="cs-CZ" sz="2000" dirty="0"/>
              <a:t> Inc.</a:t>
            </a:r>
          </a:p>
          <a:p>
            <a:r>
              <a:rPr lang="cs-CZ" sz="2000" dirty="0"/>
              <a:t>tabulka se znaky volně inspirovaná výukovým videem </a:t>
            </a:r>
            <a:r>
              <a:rPr lang="cs-CZ" sz="2000" dirty="0">
                <a:hlinkClick r:id="rId2"/>
              </a:rPr>
              <a:t>https://www.youtube.com/watch?v=vovreexyRac&amp;t=397s</a:t>
            </a:r>
            <a:r>
              <a:rPr lang="cs-CZ" sz="2000" dirty="0"/>
              <a:t> </a:t>
            </a:r>
          </a:p>
          <a:p>
            <a:r>
              <a:rPr lang="cs-CZ" sz="2000" dirty="0"/>
              <a:t>a cvičením v on-line učebnici: </a:t>
            </a:r>
            <a:r>
              <a:rPr lang="cs-CZ" sz="2000" dirty="0" err="1"/>
              <a:t>Bear</a:t>
            </a:r>
            <a:r>
              <a:rPr lang="cs-CZ" sz="2000" dirty="0"/>
              <a:t> R, </a:t>
            </a:r>
            <a:r>
              <a:rPr lang="cs-CZ" sz="2000" dirty="0" err="1"/>
              <a:t>Rintoul</a:t>
            </a:r>
            <a:r>
              <a:rPr lang="cs-CZ" sz="2000" dirty="0"/>
              <a:t> D, </a:t>
            </a:r>
            <a:r>
              <a:rPr lang="cs-CZ" sz="2000" dirty="0" err="1"/>
              <a:t>Snyder</a:t>
            </a:r>
            <a:r>
              <a:rPr lang="cs-CZ" sz="2000" dirty="0"/>
              <a:t> B, Smith-</a:t>
            </a:r>
            <a:r>
              <a:rPr lang="cs-CZ" sz="2000" dirty="0" err="1"/>
              <a:t>Caldas</a:t>
            </a:r>
            <a:r>
              <a:rPr lang="cs-CZ" sz="2000" dirty="0"/>
              <a:t> M, </a:t>
            </a:r>
            <a:r>
              <a:rPr lang="cs-CZ" sz="2000" dirty="0" err="1"/>
              <a:t>Herren</a:t>
            </a:r>
            <a:r>
              <a:rPr lang="cs-CZ" sz="2000" dirty="0"/>
              <a:t> C, Horne E. 2016. </a:t>
            </a:r>
            <a:r>
              <a:rPr lang="cs-CZ" sz="2000" dirty="0" err="1"/>
              <a:t>Principles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Biology. </a:t>
            </a:r>
            <a:r>
              <a:rPr lang="cs-CZ" sz="2000" i="1" dirty="0" err="1"/>
              <a:t>OpenStax</a:t>
            </a:r>
            <a:r>
              <a:rPr lang="cs-CZ" sz="2000" i="1" dirty="0"/>
              <a:t>-CNX</a:t>
            </a:r>
            <a:r>
              <a:rPr lang="cs-CZ" sz="2000" dirty="0"/>
              <a:t>: Taxonomy and </a:t>
            </a:r>
            <a:r>
              <a:rPr lang="cs-CZ" sz="2000" dirty="0" err="1"/>
              <a:t>Phylogeny</a:t>
            </a:r>
            <a:endParaRPr lang="cs-CZ" sz="2000" dirty="0"/>
          </a:p>
          <a:p>
            <a:endParaRPr lang="cs-CZ" sz="2000" dirty="0"/>
          </a:p>
          <a:p>
            <a:endParaRPr lang="en-US" b="1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823647-11D1-45D0-A25A-E7468F9E6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6666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DAC93-9822-4171-99EC-1218E93DC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evoluční strom se siluetami – vlastní ilustrace za použití dostupných obrázků, původní inspirace </a:t>
            </a:r>
            <a:r>
              <a:rPr lang="cs-CZ" dirty="0" err="1"/>
              <a:t>Baum</a:t>
            </a:r>
            <a:r>
              <a:rPr lang="cs-CZ" dirty="0"/>
              <a:t> DA, Smith SDW, </a:t>
            </a:r>
            <a:r>
              <a:rPr lang="cs-CZ" dirty="0" err="1"/>
              <a:t>Donovan</a:t>
            </a:r>
            <a:r>
              <a:rPr lang="cs-CZ" dirty="0"/>
              <a:t> SSS. 2005.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tree-thinking</a:t>
            </a:r>
            <a:r>
              <a:rPr lang="cs-CZ" dirty="0"/>
              <a:t> </a:t>
            </a:r>
            <a:r>
              <a:rPr lang="cs-CZ" dirty="0" err="1"/>
              <a:t>challenge</a:t>
            </a:r>
            <a:r>
              <a:rPr lang="cs-CZ" dirty="0"/>
              <a:t>. </a:t>
            </a:r>
            <a:r>
              <a:rPr lang="cs-CZ" i="1" dirty="0"/>
              <a:t>Science </a:t>
            </a:r>
            <a:r>
              <a:rPr lang="cs-CZ" dirty="0"/>
              <a:t>310: 979–980 </a:t>
            </a:r>
          </a:p>
          <a:p>
            <a:r>
              <a:rPr lang="cs-CZ" dirty="0"/>
              <a:t>člověk </a:t>
            </a:r>
            <a:r>
              <a:rPr lang="en-US" dirty="0"/>
              <a:t>By Madeleine Price Ball - Own work, CC0, </a:t>
            </a:r>
            <a:r>
              <a:rPr lang="en-US" dirty="0">
                <a:hlinkClick r:id="rId2"/>
              </a:rPr>
              <a:t>https://commons.wikimedia.org/w/index.php?curid=31538149</a:t>
            </a:r>
            <a:r>
              <a:rPr lang="cs-CZ" dirty="0"/>
              <a:t> </a:t>
            </a:r>
          </a:p>
          <a:p>
            <a:r>
              <a:rPr lang="cs-CZ" dirty="0"/>
              <a:t>myš </a:t>
            </a:r>
            <a:r>
              <a:rPr lang="cs-CZ" dirty="0">
                <a:hlinkClick r:id="rId3"/>
              </a:rPr>
              <a:t>http://www.supercoloring.com/silhouettes/wood-mouse</a:t>
            </a:r>
            <a:r>
              <a:rPr lang="cs-CZ" dirty="0"/>
              <a:t> Bob </a:t>
            </a:r>
            <a:r>
              <a:rPr lang="cs-CZ" dirty="0" err="1"/>
              <a:t>Comix</a:t>
            </a:r>
            <a:r>
              <a:rPr lang="cs-CZ" dirty="0"/>
              <a:t>. </a:t>
            </a:r>
            <a:r>
              <a:rPr lang="en-US" dirty="0"/>
              <a:t>This file was derived </a:t>
            </a:r>
            <a:r>
              <a:rPr lang="en-US" sz="2900" dirty="0"/>
              <a:t>from</a:t>
            </a:r>
            <a:r>
              <a:rPr lang="cs-CZ" sz="2900" dirty="0"/>
              <a:t> </a:t>
            </a:r>
            <a:r>
              <a:rPr lang="cs-CZ" sz="2900" dirty="0" err="1"/>
              <a:t>Wood</a:t>
            </a:r>
            <a:r>
              <a:rPr lang="cs-CZ" sz="2900" dirty="0"/>
              <a:t> Mouse (</a:t>
            </a:r>
            <a:r>
              <a:rPr lang="cs-CZ" sz="2900" dirty="0" err="1"/>
              <a:t>Apodemus</a:t>
            </a:r>
            <a:r>
              <a:rPr lang="cs-CZ" sz="2900" dirty="0"/>
              <a:t> sylvaticus).JPG CC BY 2.0  </a:t>
            </a:r>
            <a:r>
              <a:rPr lang="cs-CZ" dirty="0">
                <a:hlinkClick r:id="rId4"/>
              </a:rPr>
              <a:t>https://www.flickr.com/photos/spencer77/6153586825</a:t>
            </a:r>
            <a:r>
              <a:rPr lang="cs-CZ" dirty="0"/>
              <a:t> </a:t>
            </a:r>
          </a:p>
          <a:p>
            <a:r>
              <a:rPr lang="cs-CZ" dirty="0"/>
              <a:t>ještěrka </a:t>
            </a:r>
            <a:r>
              <a:rPr lang="cs-CZ" dirty="0">
                <a:hlinkClick r:id="rId5"/>
              </a:rPr>
              <a:t>http://www.supercoloring.com/silhouettes/gecko</a:t>
            </a:r>
            <a:r>
              <a:rPr lang="cs-CZ" dirty="0"/>
              <a:t> By </a:t>
            </a:r>
            <a:r>
              <a:rPr lang="en-US" dirty="0"/>
              <a:t>Bob Comix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Gecko</a:t>
            </a:r>
            <a:r>
              <a:rPr lang="cs-CZ" dirty="0"/>
              <a:t> de la </a:t>
            </a:r>
            <a:r>
              <a:rPr lang="cs-CZ" dirty="0" err="1"/>
              <a:t>Gomera</a:t>
            </a:r>
            <a:r>
              <a:rPr lang="cs-CZ" dirty="0"/>
              <a:t> (</a:t>
            </a:r>
            <a:r>
              <a:rPr lang="cs-CZ" dirty="0" err="1"/>
              <a:t>Tarentola</a:t>
            </a:r>
            <a:r>
              <a:rPr lang="cs-CZ" dirty="0"/>
              <a:t> gomerensis).JPG </a:t>
            </a:r>
            <a:r>
              <a:rPr lang="en-US" dirty="0"/>
              <a:t>CC BY-SA 3.0,</a:t>
            </a:r>
            <a:r>
              <a:rPr lang="en-US" dirty="0">
                <a:hlinkClick r:id="rId6"/>
              </a:rPr>
              <a:t>https://commons.wikimedia.org/w/index.php?curid=6838913</a:t>
            </a:r>
            <a:r>
              <a:rPr lang="cs-CZ" dirty="0"/>
              <a:t> </a:t>
            </a:r>
          </a:p>
          <a:p>
            <a:r>
              <a:rPr lang="cs-CZ" dirty="0"/>
              <a:t>žába </a:t>
            </a:r>
            <a:r>
              <a:rPr lang="cs-CZ" dirty="0">
                <a:hlinkClick r:id="rId7"/>
              </a:rPr>
              <a:t>http://www.supercoloring.com/silhouettes/frog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Litoria</a:t>
            </a:r>
            <a:r>
              <a:rPr lang="cs-CZ" dirty="0"/>
              <a:t> phyllochroa.JPG</a:t>
            </a:r>
            <a:r>
              <a:rPr lang="en-US" dirty="0"/>
              <a:t>, CC BY-SA 3.0, </a:t>
            </a:r>
            <a:r>
              <a:rPr lang="en-US" dirty="0">
                <a:hlinkClick r:id="rId8"/>
              </a:rPr>
              <a:t>https://commons.wikimedia.org/w/index.php?curid=858891</a:t>
            </a:r>
            <a:r>
              <a:rPr lang="cs-CZ" dirty="0"/>
              <a:t> </a:t>
            </a:r>
          </a:p>
          <a:p>
            <a:r>
              <a:rPr lang="cs-CZ" dirty="0"/>
              <a:t>ryba </a:t>
            </a:r>
            <a:r>
              <a:rPr lang="cs-CZ" dirty="0">
                <a:hlinkClick r:id="rId9"/>
              </a:rPr>
              <a:t>http://www.supercoloring.com/silhouettes/carp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Common</a:t>
            </a:r>
            <a:r>
              <a:rPr lang="cs-CZ" dirty="0"/>
              <a:t> carp.jpg, </a:t>
            </a:r>
            <a:r>
              <a:rPr lang="en-US" dirty="0"/>
              <a:t>Public Domain, </a:t>
            </a:r>
            <a:r>
              <a:rPr lang="en-US" dirty="0">
                <a:hlinkClick r:id="rId10"/>
              </a:rPr>
              <a:t>https://commons.wikimedia.org/w/index.php?curid=738817</a:t>
            </a:r>
            <a:r>
              <a:rPr lang="cs-CZ" dirty="0"/>
              <a:t> </a:t>
            </a:r>
          </a:p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0DA6E0A-A40B-48DD-8BB0-E03736D5B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49</a:t>
            </a:fld>
            <a:endParaRPr lang="cs-CZ"/>
          </a:p>
        </p:txBody>
      </p:sp>
      <p:sp>
        <p:nvSpPr>
          <p:cNvPr id="5" name="Nadpis 5">
            <a:extLst>
              <a:ext uri="{FF2B5EF4-FFF2-40B4-BE49-F238E27FC236}">
                <a16:creationId xmlns:a16="http://schemas.microsoft.com/office/drawing/2014/main" id="{1505CA00-F7C6-4842-9779-21963DB5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cs-CZ" dirty="0"/>
              <a:t>Zdroje obrázků</a:t>
            </a:r>
          </a:p>
        </p:txBody>
      </p:sp>
    </p:spTree>
    <p:extLst>
      <p:ext uri="{BB962C8B-B14F-4D97-AF65-F5344CB8AC3E}">
        <p14:creationId xmlns:p14="http://schemas.microsoft.com/office/powerpoint/2010/main" val="64715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Skupina 18">
            <a:extLst>
              <a:ext uri="{FF2B5EF4-FFF2-40B4-BE49-F238E27FC236}">
                <a16:creationId xmlns:a16="http://schemas.microsoft.com/office/drawing/2014/main" id="{E050CEB2-9770-44CD-A9D5-8920B71D175D}"/>
              </a:ext>
            </a:extLst>
          </p:cNvPr>
          <p:cNvGrpSpPr/>
          <p:nvPr/>
        </p:nvGrpSpPr>
        <p:grpSpPr>
          <a:xfrm>
            <a:off x="5238681" y="1745204"/>
            <a:ext cx="3293070" cy="4493941"/>
            <a:chOff x="5405949" y="1702180"/>
            <a:chExt cx="3293070" cy="4493941"/>
          </a:xfrm>
        </p:grpSpPr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1AC84AD5-AA22-482F-BD4B-7DCB9C2D8A26}"/>
                </a:ext>
              </a:extLst>
            </p:cNvPr>
            <p:cNvSpPr/>
            <p:nvPr/>
          </p:nvSpPr>
          <p:spPr>
            <a:xfrm>
              <a:off x="5405949" y="1702180"/>
              <a:ext cx="3293070" cy="4493941"/>
            </a:xfrm>
            <a:prstGeom prst="rect">
              <a:avLst/>
            </a:prstGeom>
            <a:noFill/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pic>
          <p:nvPicPr>
            <p:cNvPr id="3" name="Obrázek 2">
              <a:extLst>
                <a:ext uri="{FF2B5EF4-FFF2-40B4-BE49-F238E27FC236}">
                  <a16:creationId xmlns:a16="http://schemas.microsoft.com/office/drawing/2014/main" id="{DBA0FF7F-0399-4BF4-8F0A-011A0DECF1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95" t="-577" r="13927"/>
            <a:stretch/>
          </p:blipFill>
          <p:spPr>
            <a:xfrm>
              <a:off x="5541525" y="2018370"/>
              <a:ext cx="3021917" cy="3691128"/>
            </a:xfrm>
            <a:prstGeom prst="rect">
              <a:avLst/>
            </a:prstGeom>
          </p:spPr>
        </p:pic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F8B63493-1CC2-4C34-8269-682CF17215C5}"/>
              </a:ext>
            </a:extLst>
          </p:cNvPr>
          <p:cNvGrpSpPr/>
          <p:nvPr/>
        </p:nvGrpSpPr>
        <p:grpSpPr>
          <a:xfrm>
            <a:off x="615003" y="1745204"/>
            <a:ext cx="3334215" cy="4493941"/>
            <a:chOff x="704213" y="1295822"/>
            <a:chExt cx="3334215" cy="4714685"/>
          </a:xfrm>
        </p:grpSpPr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D68B9329-A53B-4AC7-B3AA-255501794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" contrast="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206993">
              <a:off x="1902126" y="939119"/>
              <a:ext cx="938390" cy="3334215"/>
            </a:xfrm>
            <a:prstGeom prst="rect">
              <a:avLst/>
            </a:prstGeom>
          </p:spPr>
        </p:pic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138AEF26-1CCC-4096-A7A1-D4F67C9F8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685" y="3185726"/>
              <a:ext cx="1856620" cy="1738037"/>
            </a:xfrm>
            <a:prstGeom prst="rect">
              <a:avLst/>
            </a:prstGeom>
          </p:spPr>
        </p:pic>
        <p:pic>
          <p:nvPicPr>
            <p:cNvPr id="7" name="Obrázek 6">
              <a:extLst>
                <a:ext uri="{FF2B5EF4-FFF2-40B4-BE49-F238E27FC236}">
                  <a16:creationId xmlns:a16="http://schemas.microsoft.com/office/drawing/2014/main" id="{5AF5A1FF-BC78-4798-BAD8-42DAC523EA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71" b="8387"/>
            <a:stretch/>
          </p:blipFill>
          <p:spPr>
            <a:xfrm>
              <a:off x="2357027" y="4192859"/>
              <a:ext cx="1656752" cy="1735928"/>
            </a:xfrm>
            <a:prstGeom prst="rect">
              <a:avLst/>
            </a:prstGeom>
          </p:spPr>
        </p:pic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FDEBD3A5-28A6-41D3-9E94-7D5256005146}"/>
                </a:ext>
              </a:extLst>
            </p:cNvPr>
            <p:cNvSpPr/>
            <p:nvPr/>
          </p:nvSpPr>
          <p:spPr>
            <a:xfrm>
              <a:off x="720709" y="1295822"/>
              <a:ext cx="3293070" cy="4714685"/>
            </a:xfrm>
            <a:prstGeom prst="rect">
              <a:avLst/>
            </a:prstGeom>
            <a:noFill/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sp>
        <p:nvSpPr>
          <p:cNvPr id="17" name="Obdélník 16">
            <a:extLst>
              <a:ext uri="{FF2B5EF4-FFF2-40B4-BE49-F238E27FC236}">
                <a16:creationId xmlns:a16="http://schemas.microsoft.com/office/drawing/2014/main" id="{672220D8-386C-47F7-AAF8-D6AF1FBBA33A}"/>
              </a:ext>
            </a:extLst>
          </p:cNvPr>
          <p:cNvSpPr/>
          <p:nvPr/>
        </p:nvSpPr>
        <p:spPr>
          <a:xfrm>
            <a:off x="1988288" y="663878"/>
            <a:ext cx="5246669" cy="586805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KARTY ORGANISMŮ S JEJICH ZNAKY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9272205-5CCF-4769-9AE4-1A4A612E9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913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507224" cy="2387600"/>
          </a:xfrm>
        </p:spPr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Jak se vyznat </a:t>
            </a:r>
            <a:br>
              <a:rPr lang="cs-CZ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v evoluci živočichů?</a:t>
            </a:r>
          </a:p>
        </p:txBody>
      </p:sp>
      <p:pic>
        <p:nvPicPr>
          <p:cNvPr id="11" name="Grafický objekt 10" descr="Dílek skládačky">
            <a:extLst>
              <a:ext uri="{FF2B5EF4-FFF2-40B4-BE49-F238E27FC236}">
                <a16:creationId xmlns:a16="http://schemas.microsoft.com/office/drawing/2014/main" id="{A4D0ABD1-BBE7-4DDD-AE19-6C1B0771F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3778" y="1894132"/>
            <a:ext cx="844062" cy="844062"/>
          </a:xfrm>
          <a:prstGeom prst="rect">
            <a:avLst/>
          </a:prstGeom>
        </p:spPr>
      </p:pic>
      <p:pic>
        <p:nvPicPr>
          <p:cNvPr id="13" name="Grafický objekt 12" descr="Lupa">
            <a:extLst>
              <a:ext uri="{FF2B5EF4-FFF2-40B4-BE49-F238E27FC236}">
                <a16:creationId xmlns:a16="http://schemas.microsoft.com/office/drawing/2014/main" id="{6C0EDACF-1E0E-4202-9855-63877EC31E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6265">
            <a:off x="6968056" y="1810735"/>
            <a:ext cx="844062" cy="844062"/>
          </a:xfrm>
          <a:prstGeom prst="rect">
            <a:avLst/>
          </a:prstGeom>
        </p:spPr>
      </p:pic>
      <p:pic>
        <p:nvPicPr>
          <p:cNvPr id="3" name="Grafický objekt 2" descr="Pes">
            <a:extLst>
              <a:ext uri="{FF2B5EF4-FFF2-40B4-BE49-F238E27FC236}">
                <a16:creationId xmlns:a16="http://schemas.microsoft.com/office/drawing/2014/main" id="{9BFCC202-2897-4DE7-8A00-D97C4E68C1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008" y="5804637"/>
            <a:ext cx="914400" cy="914400"/>
          </a:xfrm>
          <a:prstGeom prst="rect">
            <a:avLst/>
          </a:prstGeom>
        </p:spPr>
      </p:pic>
      <p:pic>
        <p:nvPicPr>
          <p:cNvPr id="6" name="Grafický objekt 5" descr="Ryba">
            <a:extLst>
              <a:ext uri="{FF2B5EF4-FFF2-40B4-BE49-F238E27FC236}">
                <a16:creationId xmlns:a16="http://schemas.microsoft.com/office/drawing/2014/main" id="{9F65FB35-3B33-4254-BE73-96F7E9FD39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70045" y="5804637"/>
            <a:ext cx="914400" cy="914400"/>
          </a:xfrm>
          <a:prstGeom prst="rect">
            <a:avLst/>
          </a:prstGeom>
        </p:spPr>
      </p:pic>
      <p:pic>
        <p:nvPicPr>
          <p:cNvPr id="8" name="Grafický objekt 7" descr="Králík">
            <a:extLst>
              <a:ext uri="{FF2B5EF4-FFF2-40B4-BE49-F238E27FC236}">
                <a16:creationId xmlns:a16="http://schemas.microsoft.com/office/drawing/2014/main" id="{AA38817D-27BF-496A-A6CA-5BAEFDEC466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61126" y="5692123"/>
            <a:ext cx="914400" cy="914400"/>
          </a:xfrm>
          <a:prstGeom prst="rect">
            <a:avLst/>
          </a:prstGeom>
        </p:spPr>
      </p:pic>
      <p:pic>
        <p:nvPicPr>
          <p:cNvPr id="10" name="Grafický objekt 9" descr="Krysa">
            <a:extLst>
              <a:ext uri="{FF2B5EF4-FFF2-40B4-BE49-F238E27FC236}">
                <a16:creationId xmlns:a16="http://schemas.microsoft.com/office/drawing/2014/main" id="{91775197-9E00-44F6-BB68-B6E7AB9D731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091953" y="5804637"/>
            <a:ext cx="914400" cy="914400"/>
          </a:xfrm>
          <a:prstGeom prst="rect">
            <a:avLst/>
          </a:prstGeom>
        </p:spPr>
      </p:pic>
      <p:pic>
        <p:nvPicPr>
          <p:cNvPr id="14" name="Grafický objekt 13" descr="Had">
            <a:extLst>
              <a:ext uri="{FF2B5EF4-FFF2-40B4-BE49-F238E27FC236}">
                <a16:creationId xmlns:a16="http://schemas.microsoft.com/office/drawing/2014/main" id="{41776FFA-F687-447B-86C8-9B61C72B2F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984106" y="5692123"/>
            <a:ext cx="914400" cy="914400"/>
          </a:xfrm>
          <a:prstGeom prst="rect">
            <a:avLst/>
          </a:prstGeom>
        </p:spPr>
      </p:pic>
      <p:pic>
        <p:nvPicPr>
          <p:cNvPr id="16" name="Grafický objekt 15" descr="Želva">
            <a:extLst>
              <a:ext uri="{FF2B5EF4-FFF2-40B4-BE49-F238E27FC236}">
                <a16:creationId xmlns:a16="http://schemas.microsoft.com/office/drawing/2014/main" id="{AB1CB72D-501A-48B8-8C89-7A8E6E11009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8899" y="5804637"/>
            <a:ext cx="914400" cy="914400"/>
          </a:xfrm>
          <a:prstGeom prst="rect">
            <a:avLst/>
          </a:prstGeom>
        </p:spPr>
      </p:pic>
      <p:pic>
        <p:nvPicPr>
          <p:cNvPr id="19" name="Grafický objekt 18" descr="Kohout">
            <a:extLst>
              <a:ext uri="{FF2B5EF4-FFF2-40B4-BE49-F238E27FC236}">
                <a16:creationId xmlns:a16="http://schemas.microsoft.com/office/drawing/2014/main" id="{94DA9C4C-6885-4124-8C48-DB7F7CBA5F5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992065" y="5695827"/>
            <a:ext cx="914400" cy="914400"/>
          </a:xfrm>
          <a:prstGeom prst="rect">
            <a:avLst/>
          </a:prstGeom>
        </p:spPr>
      </p:pic>
      <p:pic>
        <p:nvPicPr>
          <p:cNvPr id="25" name="Grafický objekt 24" descr="Sova">
            <a:extLst>
              <a:ext uri="{FF2B5EF4-FFF2-40B4-BE49-F238E27FC236}">
                <a16:creationId xmlns:a16="http://schemas.microsoft.com/office/drawing/2014/main" id="{EE1E700D-4D63-49B0-B880-16E0E0757DC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149644" y="5692123"/>
            <a:ext cx="914400" cy="914400"/>
          </a:xfrm>
          <a:prstGeom prst="rect">
            <a:avLst/>
          </a:prstGeom>
        </p:spPr>
      </p:pic>
      <p:pic>
        <p:nvPicPr>
          <p:cNvPr id="29" name="Grafický objekt 28" descr="Kočka">
            <a:extLst>
              <a:ext uri="{FF2B5EF4-FFF2-40B4-BE49-F238E27FC236}">
                <a16:creationId xmlns:a16="http://schemas.microsoft.com/office/drawing/2014/main" id="{0569A223-21A1-4AA3-8784-177E73DC550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186703" y="5692123"/>
            <a:ext cx="914400" cy="914400"/>
          </a:xfrm>
          <a:prstGeom prst="rect">
            <a:avLst/>
          </a:prstGeom>
        </p:spPr>
      </p:pic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E73B2077-5DE5-4FE8-B816-EB216A240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928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Skupina 18">
            <a:extLst>
              <a:ext uri="{FF2B5EF4-FFF2-40B4-BE49-F238E27FC236}">
                <a16:creationId xmlns:a16="http://schemas.microsoft.com/office/drawing/2014/main" id="{E050CEB2-9770-44CD-A9D5-8920B71D175D}"/>
              </a:ext>
            </a:extLst>
          </p:cNvPr>
          <p:cNvGrpSpPr/>
          <p:nvPr/>
        </p:nvGrpSpPr>
        <p:grpSpPr>
          <a:xfrm>
            <a:off x="5238681" y="1745204"/>
            <a:ext cx="3293070" cy="4493941"/>
            <a:chOff x="5405949" y="1702180"/>
            <a:chExt cx="3293070" cy="4493941"/>
          </a:xfrm>
        </p:grpSpPr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1AC84AD5-AA22-482F-BD4B-7DCB9C2D8A26}"/>
                </a:ext>
              </a:extLst>
            </p:cNvPr>
            <p:cNvSpPr/>
            <p:nvPr/>
          </p:nvSpPr>
          <p:spPr>
            <a:xfrm>
              <a:off x="5405949" y="1702180"/>
              <a:ext cx="3293070" cy="4493941"/>
            </a:xfrm>
            <a:prstGeom prst="rect">
              <a:avLst/>
            </a:prstGeom>
            <a:noFill/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pic>
          <p:nvPicPr>
            <p:cNvPr id="3" name="Obrázek 2">
              <a:extLst>
                <a:ext uri="{FF2B5EF4-FFF2-40B4-BE49-F238E27FC236}">
                  <a16:creationId xmlns:a16="http://schemas.microsoft.com/office/drawing/2014/main" id="{DBA0FF7F-0399-4BF4-8F0A-011A0DECF1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95" t="-577" r="13927"/>
            <a:stretch/>
          </p:blipFill>
          <p:spPr>
            <a:xfrm>
              <a:off x="5541525" y="2018370"/>
              <a:ext cx="3021917" cy="3691128"/>
            </a:xfrm>
            <a:prstGeom prst="rect">
              <a:avLst/>
            </a:prstGeom>
          </p:spPr>
        </p:pic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F8B63493-1CC2-4C34-8269-682CF17215C5}"/>
              </a:ext>
            </a:extLst>
          </p:cNvPr>
          <p:cNvGrpSpPr/>
          <p:nvPr/>
        </p:nvGrpSpPr>
        <p:grpSpPr>
          <a:xfrm>
            <a:off x="615003" y="1745204"/>
            <a:ext cx="3334215" cy="4493941"/>
            <a:chOff x="704213" y="1295822"/>
            <a:chExt cx="3334215" cy="4714685"/>
          </a:xfrm>
        </p:grpSpPr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D68B9329-A53B-4AC7-B3AA-255501794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" contrast="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206993">
              <a:off x="1902126" y="939119"/>
              <a:ext cx="938390" cy="3334215"/>
            </a:xfrm>
            <a:prstGeom prst="rect">
              <a:avLst/>
            </a:prstGeom>
          </p:spPr>
        </p:pic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138AEF26-1CCC-4096-A7A1-D4F67C9F8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685" y="3185726"/>
              <a:ext cx="1856620" cy="1738037"/>
            </a:xfrm>
            <a:prstGeom prst="rect">
              <a:avLst/>
            </a:prstGeom>
          </p:spPr>
        </p:pic>
        <p:pic>
          <p:nvPicPr>
            <p:cNvPr id="7" name="Obrázek 6">
              <a:extLst>
                <a:ext uri="{FF2B5EF4-FFF2-40B4-BE49-F238E27FC236}">
                  <a16:creationId xmlns:a16="http://schemas.microsoft.com/office/drawing/2014/main" id="{5AF5A1FF-BC78-4798-BAD8-42DAC523EA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71" b="8387"/>
            <a:stretch/>
          </p:blipFill>
          <p:spPr>
            <a:xfrm>
              <a:off x="2357027" y="4192859"/>
              <a:ext cx="1656752" cy="1735928"/>
            </a:xfrm>
            <a:prstGeom prst="rect">
              <a:avLst/>
            </a:prstGeom>
          </p:spPr>
        </p:pic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FDEBD3A5-28A6-41D3-9E94-7D5256005146}"/>
                </a:ext>
              </a:extLst>
            </p:cNvPr>
            <p:cNvSpPr/>
            <p:nvPr/>
          </p:nvSpPr>
          <p:spPr>
            <a:xfrm>
              <a:off x="720709" y="1295822"/>
              <a:ext cx="3293070" cy="4714685"/>
            </a:xfrm>
            <a:prstGeom prst="rect">
              <a:avLst/>
            </a:prstGeom>
            <a:noFill/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sp>
        <p:nvSpPr>
          <p:cNvPr id="12" name="Obdélník 11">
            <a:extLst>
              <a:ext uri="{FF2B5EF4-FFF2-40B4-BE49-F238E27FC236}">
                <a16:creationId xmlns:a16="http://schemas.microsoft.com/office/drawing/2014/main" id="{8F1C3A4B-3159-4C68-B200-2796F16D9EE8}"/>
              </a:ext>
            </a:extLst>
          </p:cNvPr>
          <p:cNvSpPr/>
          <p:nvPr/>
        </p:nvSpPr>
        <p:spPr>
          <a:xfrm>
            <a:off x="1988288" y="663878"/>
            <a:ext cx="5246669" cy="586805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KARTY ORGANISMŮ S JEJICH ZNAKY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83116887-EEA7-4BD4-A709-509CB4CB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4137A-CC1B-48E4-91CC-CF5C39229DB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333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2BA3952D-9B11-43C3-B5EC-A4944CE7B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312630"/>
              </p:ext>
            </p:extLst>
          </p:nvPr>
        </p:nvGraphicFramePr>
        <p:xfrm>
          <a:off x="166276" y="1395663"/>
          <a:ext cx="8738423" cy="5101388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21824">
                  <a:extLst>
                    <a:ext uri="{9D8B030D-6E8A-4147-A177-3AD203B41FA5}">
                      <a16:colId xmlns:a16="http://schemas.microsoft.com/office/drawing/2014/main" val="2412990684"/>
                    </a:ext>
                  </a:extLst>
                </a:gridCol>
                <a:gridCol w="837742">
                  <a:extLst>
                    <a:ext uri="{9D8B030D-6E8A-4147-A177-3AD203B41FA5}">
                      <a16:colId xmlns:a16="http://schemas.microsoft.com/office/drawing/2014/main" val="1167785221"/>
                    </a:ext>
                  </a:extLst>
                </a:gridCol>
                <a:gridCol w="878305">
                  <a:extLst>
                    <a:ext uri="{9D8B030D-6E8A-4147-A177-3AD203B41FA5}">
                      <a16:colId xmlns:a16="http://schemas.microsoft.com/office/drawing/2014/main" val="2860823456"/>
                    </a:ext>
                  </a:extLst>
                </a:gridCol>
                <a:gridCol w="974558">
                  <a:extLst>
                    <a:ext uri="{9D8B030D-6E8A-4147-A177-3AD203B41FA5}">
                      <a16:colId xmlns:a16="http://schemas.microsoft.com/office/drawing/2014/main" val="3269136820"/>
                    </a:ext>
                  </a:extLst>
                </a:gridCol>
                <a:gridCol w="1503948">
                  <a:extLst>
                    <a:ext uri="{9D8B030D-6E8A-4147-A177-3AD203B41FA5}">
                      <a16:colId xmlns:a16="http://schemas.microsoft.com/office/drawing/2014/main" val="2186031141"/>
                    </a:ext>
                  </a:extLst>
                </a:gridCol>
                <a:gridCol w="1083278">
                  <a:extLst>
                    <a:ext uri="{9D8B030D-6E8A-4147-A177-3AD203B41FA5}">
                      <a16:colId xmlns:a16="http://schemas.microsoft.com/office/drawing/2014/main" val="65599786"/>
                    </a:ext>
                  </a:extLst>
                </a:gridCol>
                <a:gridCol w="1174436">
                  <a:extLst>
                    <a:ext uri="{9D8B030D-6E8A-4147-A177-3AD203B41FA5}">
                      <a16:colId xmlns:a16="http://schemas.microsoft.com/office/drawing/2014/main" val="1236784969"/>
                    </a:ext>
                  </a:extLst>
                </a:gridCol>
                <a:gridCol w="1064332">
                  <a:extLst>
                    <a:ext uri="{9D8B030D-6E8A-4147-A177-3AD203B41FA5}">
                      <a16:colId xmlns:a16="http://schemas.microsoft.com/office/drawing/2014/main" val="655052998"/>
                    </a:ext>
                  </a:extLst>
                </a:gridCol>
              </a:tblGrid>
              <a:tr h="1170044">
                <a:tc>
                  <a:txBody>
                    <a:bodyPr/>
                    <a:lstStyle/>
                    <a:p>
                      <a:pPr algn="ctr"/>
                      <a:endParaRPr lang="cs-CZ" sz="2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peří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srst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plíce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vaječná</a:t>
                      </a:r>
                    </a:p>
                    <a:p>
                      <a:pPr algn="ctr"/>
                      <a:r>
                        <a:rPr lang="cs-CZ" sz="2200" dirty="0"/>
                        <a:t>skořápka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amnion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kostěná kostra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obratle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624955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žralok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10864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antilopa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14907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kapr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88480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orel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458363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aligátor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905376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ropucha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797567"/>
                  </a:ext>
                </a:extLst>
              </a:tr>
            </a:tbl>
          </a:graphicData>
        </a:graphic>
      </p:graphicFrame>
      <p:sp>
        <p:nvSpPr>
          <p:cNvPr id="3" name="Obdélník 2">
            <a:extLst>
              <a:ext uri="{FF2B5EF4-FFF2-40B4-BE49-F238E27FC236}">
                <a16:creationId xmlns:a16="http://schemas.microsoft.com/office/drawing/2014/main" id="{7AE46B62-B0AB-416F-80A6-5DAAE2E331CC}"/>
              </a:ext>
            </a:extLst>
          </p:cNvPr>
          <p:cNvSpPr/>
          <p:nvPr/>
        </p:nvSpPr>
        <p:spPr>
          <a:xfrm>
            <a:off x="2876814" y="128430"/>
            <a:ext cx="3262777" cy="9335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1: JAKÉ JSOU VZTAHY MEZI ŽIVOČICHY?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F16480D4-181D-4BBE-956A-458003326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8582" y="6465641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7850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2BA3952D-9B11-43C3-B5EC-A4944CE7B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451122"/>
              </p:ext>
            </p:extLst>
          </p:nvPr>
        </p:nvGraphicFramePr>
        <p:xfrm>
          <a:off x="166276" y="1395663"/>
          <a:ext cx="8738423" cy="5101388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21824">
                  <a:extLst>
                    <a:ext uri="{9D8B030D-6E8A-4147-A177-3AD203B41FA5}">
                      <a16:colId xmlns:a16="http://schemas.microsoft.com/office/drawing/2014/main" val="2412990684"/>
                    </a:ext>
                  </a:extLst>
                </a:gridCol>
                <a:gridCol w="837742">
                  <a:extLst>
                    <a:ext uri="{9D8B030D-6E8A-4147-A177-3AD203B41FA5}">
                      <a16:colId xmlns:a16="http://schemas.microsoft.com/office/drawing/2014/main" val="1167785221"/>
                    </a:ext>
                  </a:extLst>
                </a:gridCol>
                <a:gridCol w="878305">
                  <a:extLst>
                    <a:ext uri="{9D8B030D-6E8A-4147-A177-3AD203B41FA5}">
                      <a16:colId xmlns:a16="http://schemas.microsoft.com/office/drawing/2014/main" val="2860823456"/>
                    </a:ext>
                  </a:extLst>
                </a:gridCol>
                <a:gridCol w="974558">
                  <a:extLst>
                    <a:ext uri="{9D8B030D-6E8A-4147-A177-3AD203B41FA5}">
                      <a16:colId xmlns:a16="http://schemas.microsoft.com/office/drawing/2014/main" val="3269136820"/>
                    </a:ext>
                  </a:extLst>
                </a:gridCol>
                <a:gridCol w="1503948">
                  <a:extLst>
                    <a:ext uri="{9D8B030D-6E8A-4147-A177-3AD203B41FA5}">
                      <a16:colId xmlns:a16="http://schemas.microsoft.com/office/drawing/2014/main" val="2186031141"/>
                    </a:ext>
                  </a:extLst>
                </a:gridCol>
                <a:gridCol w="1083278">
                  <a:extLst>
                    <a:ext uri="{9D8B030D-6E8A-4147-A177-3AD203B41FA5}">
                      <a16:colId xmlns:a16="http://schemas.microsoft.com/office/drawing/2014/main" val="65599786"/>
                    </a:ext>
                  </a:extLst>
                </a:gridCol>
                <a:gridCol w="1174436">
                  <a:extLst>
                    <a:ext uri="{9D8B030D-6E8A-4147-A177-3AD203B41FA5}">
                      <a16:colId xmlns:a16="http://schemas.microsoft.com/office/drawing/2014/main" val="1236784969"/>
                    </a:ext>
                  </a:extLst>
                </a:gridCol>
                <a:gridCol w="1064332">
                  <a:extLst>
                    <a:ext uri="{9D8B030D-6E8A-4147-A177-3AD203B41FA5}">
                      <a16:colId xmlns:a16="http://schemas.microsoft.com/office/drawing/2014/main" val="655052998"/>
                    </a:ext>
                  </a:extLst>
                </a:gridCol>
              </a:tblGrid>
              <a:tr h="1170044">
                <a:tc>
                  <a:txBody>
                    <a:bodyPr/>
                    <a:lstStyle/>
                    <a:p>
                      <a:pPr algn="ctr"/>
                      <a:endParaRPr lang="cs-CZ" sz="2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peří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srst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plíce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vaječná</a:t>
                      </a:r>
                    </a:p>
                    <a:p>
                      <a:pPr algn="ctr"/>
                      <a:r>
                        <a:rPr lang="cs-CZ" sz="2200" dirty="0"/>
                        <a:t>skořápka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amnion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kostěná kostra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obratle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624955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žralok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310864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antilopa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614907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kapr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88480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orel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458363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aligátor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2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905376"/>
                  </a:ext>
                </a:extLst>
              </a:tr>
              <a:tr h="655224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/>
                        <a:t>ropucha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b="1" dirty="0"/>
                        <a:t>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0797567"/>
                  </a:ext>
                </a:extLst>
              </a:tr>
            </a:tbl>
          </a:graphicData>
        </a:graphic>
      </p:graphicFrame>
      <p:sp>
        <p:nvSpPr>
          <p:cNvPr id="3" name="Obdélník 2">
            <a:extLst>
              <a:ext uri="{FF2B5EF4-FFF2-40B4-BE49-F238E27FC236}">
                <a16:creationId xmlns:a16="http://schemas.microsoft.com/office/drawing/2014/main" id="{7AE46B62-B0AB-416F-80A6-5DAAE2E331CC}"/>
              </a:ext>
            </a:extLst>
          </p:cNvPr>
          <p:cNvSpPr/>
          <p:nvPr/>
        </p:nvSpPr>
        <p:spPr>
          <a:xfrm>
            <a:off x="2876814" y="128430"/>
            <a:ext cx="3262777" cy="9335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ÚKOL 1: JAKÉ JSOU VZTAHY MEZI ŽIVOČICHY?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03A91453-B30B-4F1B-A830-90B45362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8583" y="6465641"/>
            <a:ext cx="2057400" cy="365125"/>
          </a:xfrm>
        </p:spPr>
        <p:txBody>
          <a:bodyPr/>
          <a:lstStyle/>
          <a:p>
            <a:fld id="{4CC4137A-CC1B-48E4-91CC-CF5C39229DBC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2386326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1059</TotalTime>
  <Words>1719</Words>
  <Application>Microsoft Office PowerPoint</Application>
  <PresentationFormat>Předvádění na obrazovce (4:3)</PresentationFormat>
  <Paragraphs>608</Paragraphs>
  <Slides>49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49</vt:i4>
      </vt:variant>
    </vt:vector>
  </HeadingPairs>
  <TitlesOfParts>
    <vt:vector size="53" baseType="lpstr">
      <vt:lpstr>Arial</vt:lpstr>
      <vt:lpstr>Calibri</vt:lpstr>
      <vt:lpstr>Calibri Light</vt:lpstr>
      <vt:lpstr>Motiv Office</vt:lpstr>
      <vt:lpstr>Druhá část výukového bloku: aplikace orientačního běhu na evoluci živočichů</vt:lpstr>
      <vt:lpstr>Prezentace aplikace PowerPoint</vt:lpstr>
      <vt:lpstr>Prezentace aplikace PowerPoint</vt:lpstr>
      <vt:lpstr>Prezentace aplikace PowerPoint</vt:lpstr>
      <vt:lpstr>Prezentace aplikace PowerPoint</vt:lpstr>
      <vt:lpstr>Jak se vyznat  v evoluci živočichů?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Co vše vyčteme  z evolučních stromů?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Inspirace, zdroje</vt:lpstr>
      <vt:lpstr>Zdroje obrázků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Orientační běh napříč skupinami organismů</dc:title>
  <dc:creator>Koupilová Klára</dc:creator>
  <cp:lastModifiedBy> </cp:lastModifiedBy>
  <cp:revision>84</cp:revision>
  <dcterms:created xsi:type="dcterms:W3CDTF">2017-11-26T10:15:36Z</dcterms:created>
  <dcterms:modified xsi:type="dcterms:W3CDTF">2019-06-11T16:13:12Z</dcterms:modified>
</cp:coreProperties>
</file>