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60" r:id="rId2"/>
    <p:sldId id="320" r:id="rId3"/>
    <p:sldId id="273" r:id="rId4"/>
    <p:sldId id="314" r:id="rId5"/>
    <p:sldId id="292" r:id="rId6"/>
    <p:sldId id="299" r:id="rId7"/>
    <p:sldId id="306" r:id="rId8"/>
    <p:sldId id="297" r:id="rId9"/>
    <p:sldId id="305" r:id="rId10"/>
    <p:sldId id="280" r:id="rId11"/>
    <p:sldId id="308" r:id="rId12"/>
    <p:sldId id="300" r:id="rId13"/>
    <p:sldId id="309" r:id="rId14"/>
    <p:sldId id="301" r:id="rId15"/>
    <p:sldId id="310" r:id="rId16"/>
    <p:sldId id="302" r:id="rId17"/>
    <p:sldId id="311" r:id="rId18"/>
    <p:sldId id="282" r:id="rId19"/>
    <p:sldId id="319" r:id="rId20"/>
    <p:sldId id="303" r:id="rId21"/>
    <p:sldId id="312" r:id="rId22"/>
    <p:sldId id="313" r:id="rId23"/>
    <p:sldId id="304" r:id="rId24"/>
    <p:sldId id="322" r:id="rId25"/>
    <p:sldId id="277" r:id="rId26"/>
    <p:sldId id="326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upilová Klára" initials="KK" lastIdx="0" clrIdx="0">
    <p:extLst>
      <p:ext uri="{19B8F6BF-5375-455C-9EA6-DF929625EA0E}">
        <p15:presenceInfo xmlns:p15="http://schemas.microsoft.com/office/powerpoint/2012/main" userId="Koupilová Klár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7171"/>
    <a:srgbClr val="99FF33"/>
    <a:srgbClr val="FA4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31" autoAdjust="0"/>
    <p:restoredTop sz="95401" autoAdjust="0"/>
  </p:normalViewPr>
  <p:slideViewPr>
    <p:cSldViewPr snapToGrid="0" showGuides="1">
      <p:cViewPr varScale="1">
        <p:scale>
          <a:sx n="77" d="100"/>
          <a:sy n="77" d="100"/>
        </p:scale>
        <p:origin x="762" y="84"/>
      </p:cViewPr>
      <p:guideLst>
        <p:guide orient="horz" pos="222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DDD54-6CE8-473B-8AEB-290D786558ED}" type="datetimeFigureOut">
              <a:rPr lang="cs-CZ" smtClean="0"/>
              <a:t>11.6.2019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AA59-1080-48B5-96A9-07B26BA35B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583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mnoho různých oborů, ale podobné postupy, principy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F941C-2CDC-4D6E-A001-F2A6E4BCC89B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7448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AA59-1080-48B5-96A9-07B26BA35B3E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3094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(Baum 2005 The Tree-Thinking Challenge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AA59-1080-48B5-96A9-07B26BA35B3E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1709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(Baum 2005 The Tree-Thinking Challenge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AA59-1080-48B5-96A9-07B26BA35B3E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1630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mnoho různých oborů, ale podobné postupy, principy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F941C-2CDC-4D6E-A001-F2A6E4BCC89B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1861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Prezentace k první hodině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F941C-2CDC-4D6E-A001-F2A6E4BCC89B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627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1DD4-C8B9-4718-B59B-40952261C4D7}" type="datetime1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942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93CF-56A1-420C-BDBF-42A1136CE352}" type="datetime1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139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D983A-3722-4543-A0EC-4A4529395551}" type="datetime1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331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977A-EAD9-4BE1-BACE-1002EC695089}" type="datetime1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6889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9676A-310A-4BAB-A490-5C6AFB509D3A}" type="datetime1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9961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CE67-00C2-47D2-9D79-711C2CB64CF1}" type="datetime1">
              <a:rPr lang="cs-CZ" smtClean="0"/>
              <a:t>11.6.2019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3569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B9458-046C-4F46-9623-07F2794E461A}" type="datetime1">
              <a:rPr lang="cs-CZ" smtClean="0"/>
              <a:t>11.6.2019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12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CF983-BEFF-408F-AF47-C15212905CA7}" type="datetime1">
              <a:rPr lang="cs-CZ" smtClean="0"/>
              <a:t>11.6.2019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3530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BAF46-F995-4624-BFDB-5489B557D7B0}" type="datetime1">
              <a:rPr lang="cs-CZ" smtClean="0"/>
              <a:t>11.6.2019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997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FA0DF-1C62-4004-BD2A-884742C883CF}" type="datetime1">
              <a:rPr lang="cs-CZ" smtClean="0"/>
              <a:t>11.6.2019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2260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EABE7-8AE2-4E1B-B302-1FE3019BABBA}" type="datetime1">
              <a:rPr lang="cs-CZ" smtClean="0"/>
              <a:t>11.6.2019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8667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CFBDA-BB40-42DB-A949-F156F96466C9}" type="datetime1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4668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13" Type="http://schemas.openxmlformats.org/officeDocument/2006/relationships/image" Target="../media/image45.png"/><Relationship Id="rId18" Type="http://schemas.openxmlformats.org/officeDocument/2006/relationships/image" Target="../media/image50.svg"/><Relationship Id="rId26" Type="http://schemas.openxmlformats.org/officeDocument/2006/relationships/image" Target="../media/image58.svg"/><Relationship Id="rId3" Type="http://schemas.openxmlformats.org/officeDocument/2006/relationships/image" Target="../media/image35.png"/><Relationship Id="rId21" Type="http://schemas.openxmlformats.org/officeDocument/2006/relationships/image" Target="../media/image53.png"/><Relationship Id="rId7" Type="http://schemas.openxmlformats.org/officeDocument/2006/relationships/image" Target="../media/image39.png"/><Relationship Id="rId12" Type="http://schemas.openxmlformats.org/officeDocument/2006/relationships/image" Target="../media/image44.svg"/><Relationship Id="rId17" Type="http://schemas.openxmlformats.org/officeDocument/2006/relationships/image" Target="../media/image49.png"/><Relationship Id="rId25" Type="http://schemas.openxmlformats.org/officeDocument/2006/relationships/image" Target="../media/image57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8.svg"/><Relationship Id="rId20" Type="http://schemas.openxmlformats.org/officeDocument/2006/relationships/image" Target="../media/image52.svg"/><Relationship Id="rId29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svg"/><Relationship Id="rId11" Type="http://schemas.openxmlformats.org/officeDocument/2006/relationships/image" Target="../media/image43.png"/><Relationship Id="rId24" Type="http://schemas.openxmlformats.org/officeDocument/2006/relationships/image" Target="../media/image56.sv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23" Type="http://schemas.openxmlformats.org/officeDocument/2006/relationships/image" Target="../media/image55.png"/><Relationship Id="rId28" Type="http://schemas.openxmlformats.org/officeDocument/2006/relationships/image" Target="../media/image60.svg"/><Relationship Id="rId10" Type="http://schemas.openxmlformats.org/officeDocument/2006/relationships/image" Target="../media/image42.svg"/><Relationship Id="rId19" Type="http://schemas.openxmlformats.org/officeDocument/2006/relationships/image" Target="../media/image51.png"/><Relationship Id="rId4" Type="http://schemas.openxmlformats.org/officeDocument/2006/relationships/image" Target="../media/image36.svg"/><Relationship Id="rId9" Type="http://schemas.openxmlformats.org/officeDocument/2006/relationships/image" Target="../media/image41.png"/><Relationship Id="rId14" Type="http://schemas.openxmlformats.org/officeDocument/2006/relationships/image" Target="../media/image46.svg"/><Relationship Id="rId22" Type="http://schemas.openxmlformats.org/officeDocument/2006/relationships/image" Target="../media/image54.svg"/><Relationship Id="rId27" Type="http://schemas.openxmlformats.org/officeDocument/2006/relationships/image" Target="../media/image59.png"/><Relationship Id="rId30" Type="http://schemas.openxmlformats.org/officeDocument/2006/relationships/image" Target="../media/image62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sv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svg"/><Relationship Id="rId4" Type="http://schemas.openxmlformats.org/officeDocument/2006/relationships/image" Target="../media/image26.svg"/><Relationship Id="rId9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/index.php?curid=858891" TargetMode="External"/><Relationship Id="rId3" Type="http://schemas.openxmlformats.org/officeDocument/2006/relationships/hyperlink" Target="http://www.supercoloring.com/silhouettes/wood-mouse" TargetMode="External"/><Relationship Id="rId7" Type="http://schemas.openxmlformats.org/officeDocument/2006/relationships/hyperlink" Target="http://www.supercoloring.com/silhouettes/frog" TargetMode="External"/><Relationship Id="rId2" Type="http://schemas.openxmlformats.org/officeDocument/2006/relationships/hyperlink" Target="https://commons.wikimedia.org/w/index.php?curid=3153814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mmons.wikimedia.org/w/index.php?curid=6838913" TargetMode="External"/><Relationship Id="rId5" Type="http://schemas.openxmlformats.org/officeDocument/2006/relationships/hyperlink" Target="http://www.supercoloring.com/silhouettes/gecko" TargetMode="External"/><Relationship Id="rId10" Type="http://schemas.openxmlformats.org/officeDocument/2006/relationships/hyperlink" Target="https://commons.wikimedia.org/w/index.php?curid=738817" TargetMode="External"/><Relationship Id="rId4" Type="http://schemas.openxmlformats.org/officeDocument/2006/relationships/hyperlink" Target="https://www.flickr.com/photos/spencer77/6153586825" TargetMode="External"/><Relationship Id="rId9" Type="http://schemas.openxmlformats.org/officeDocument/2006/relationships/hyperlink" Target="http://www.supercoloring.com/silhouettes/carp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16.svg"/><Relationship Id="rId26" Type="http://schemas.openxmlformats.org/officeDocument/2006/relationships/image" Target="../media/image24.sv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svg"/><Relationship Id="rId20" Type="http://schemas.openxmlformats.org/officeDocument/2006/relationships/image" Target="../media/image18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24" Type="http://schemas.openxmlformats.org/officeDocument/2006/relationships/image" Target="../media/image22.sv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svg"/><Relationship Id="rId19" Type="http://schemas.openxmlformats.org/officeDocument/2006/relationships/image" Target="../media/image17.pn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Relationship Id="rId22" Type="http://schemas.openxmlformats.org/officeDocument/2006/relationships/image" Target="../media/image20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sv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svg"/><Relationship Id="rId4" Type="http://schemas.openxmlformats.org/officeDocument/2006/relationships/image" Target="../media/image26.svg"/><Relationship Id="rId9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sv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svg"/><Relationship Id="rId4" Type="http://schemas.openxmlformats.org/officeDocument/2006/relationships/image" Target="../media/image26.svg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AD9C68C4-6EB4-4F9C-8AB2-0A4850B2FB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Čtvrtá část výukového bloku: interpretace evolučních stromů</a:t>
            </a:r>
            <a:endParaRPr lang="cs-CZ" dirty="0"/>
          </a:p>
        </p:txBody>
      </p:sp>
      <p:sp>
        <p:nvSpPr>
          <p:cNvPr id="8" name="Podnadpis 7">
            <a:extLst>
              <a:ext uri="{FF2B5EF4-FFF2-40B4-BE49-F238E27FC236}">
                <a16:creationId xmlns:a16="http://schemas.microsoft.com/office/drawing/2014/main" id="{D9CC41F4-3148-40C5-81F2-5AEDA51E64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2762" y="3588727"/>
            <a:ext cx="5398477" cy="2270652"/>
          </a:xfrm>
        </p:spPr>
        <p:txBody>
          <a:bodyPr>
            <a:normAutofit/>
          </a:bodyPr>
          <a:lstStyle/>
          <a:p>
            <a:r>
              <a:rPr lang="cs-CZ" dirty="0"/>
              <a:t>INTERPRETACE EVOLUČNÍCH STROMŮ</a:t>
            </a:r>
          </a:p>
          <a:p>
            <a:r>
              <a:rPr lang="cs-CZ" dirty="0"/>
              <a:t>OVĚŘENÍ ZÍSKANÝCH ZNALOSTÍ A DOVEDNOSTÍ </a:t>
            </a:r>
          </a:p>
          <a:p>
            <a:r>
              <a:rPr lang="cs-CZ" dirty="0"/>
              <a:t>prezentace ke čtvrté hodině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DB9A7B19-6240-4E75-929E-5EE08D23E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7504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5A53A93-4FF4-420B-B388-BDE6878EF667}"/>
              </a:ext>
            </a:extLst>
          </p:cNvPr>
          <p:cNvSpPr/>
          <p:nvPr/>
        </p:nvSpPr>
        <p:spPr>
          <a:xfrm>
            <a:off x="2920494" y="742615"/>
            <a:ext cx="3303012" cy="9335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ÚKOL: SPRÁVNÉ ČTENÍ EVOLUČNÍCH STROMŮ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C3A43A89-EFF2-4F12-9EC9-244639891D52}"/>
              </a:ext>
            </a:extLst>
          </p:cNvPr>
          <p:cNvSpPr/>
          <p:nvPr/>
        </p:nvSpPr>
        <p:spPr>
          <a:xfrm>
            <a:off x="1623998" y="1885939"/>
            <a:ext cx="5822980" cy="16144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 pracovním listu vyplňte úlohy 1. až 6.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Vyberte správnou odpověď (vždy je právě jedna možnost správně) a připište krátké zdůvodnění vaší odpovědi.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D3F94AF-4CF4-4B49-9B2D-5B1F497E0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2120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Skupina 39">
            <a:extLst>
              <a:ext uri="{FF2B5EF4-FFF2-40B4-BE49-F238E27FC236}">
                <a16:creationId xmlns:a16="http://schemas.microsoft.com/office/drawing/2014/main" id="{B01B0363-EB6E-489F-A493-2DBD8E7C9A84}"/>
              </a:ext>
            </a:extLst>
          </p:cNvPr>
          <p:cNvGrpSpPr/>
          <p:nvPr/>
        </p:nvGrpSpPr>
        <p:grpSpPr>
          <a:xfrm>
            <a:off x="1678432" y="1699921"/>
            <a:ext cx="1831262" cy="2277239"/>
            <a:chOff x="1678432" y="1699921"/>
            <a:chExt cx="1831262" cy="2277239"/>
          </a:xfrm>
        </p:grpSpPr>
        <p:grpSp>
          <p:nvGrpSpPr>
            <p:cNvPr id="7" name="Skupina 6">
              <a:extLst>
                <a:ext uri="{FF2B5EF4-FFF2-40B4-BE49-F238E27FC236}">
                  <a16:creationId xmlns:a16="http://schemas.microsoft.com/office/drawing/2014/main" id="{A0865A0B-05D5-40AD-BC66-B007DFA91344}"/>
                </a:ext>
              </a:extLst>
            </p:cNvPr>
            <p:cNvGrpSpPr/>
            <p:nvPr/>
          </p:nvGrpSpPr>
          <p:grpSpPr>
            <a:xfrm>
              <a:off x="1809979" y="2203142"/>
              <a:ext cx="1590854" cy="1774018"/>
              <a:chOff x="7290093" y="533209"/>
              <a:chExt cx="1329141" cy="1629901"/>
            </a:xfrm>
          </p:grpSpPr>
          <p:cxnSp>
            <p:nvCxnSpPr>
              <p:cNvPr id="8" name="Přímá spojnice 7">
                <a:extLst>
                  <a:ext uri="{FF2B5EF4-FFF2-40B4-BE49-F238E27FC236}">
                    <a16:creationId xmlns:a16="http://schemas.microsoft.com/office/drawing/2014/main" id="{9555196C-50C7-43B1-B452-FDD33061BA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Přímá spojnice 8">
                <a:extLst>
                  <a:ext uri="{FF2B5EF4-FFF2-40B4-BE49-F238E27FC236}">
                    <a16:creationId xmlns:a16="http://schemas.microsoft.com/office/drawing/2014/main" id="{C23BFFB4-EF08-41BC-AF70-0B78DC15EAD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9234" y="570495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Přímá spojnice 9">
                <a:extLst>
                  <a:ext uri="{FF2B5EF4-FFF2-40B4-BE49-F238E27FC236}">
                    <a16:creationId xmlns:a16="http://schemas.microsoft.com/office/drawing/2014/main" id="{60D7B478-8FEC-4596-A9F8-1AA264C322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553678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Přímá spojnice 11">
                <a:extLst>
                  <a:ext uri="{FF2B5EF4-FFF2-40B4-BE49-F238E27FC236}">
                    <a16:creationId xmlns:a16="http://schemas.microsoft.com/office/drawing/2014/main" id="{B4B1692C-45AD-48AA-9A2C-31E5B51D09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55620" y="1136395"/>
                <a:ext cx="763614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Přímá spojnice 12">
                <a:extLst>
                  <a:ext uri="{FF2B5EF4-FFF2-40B4-BE49-F238E27FC236}">
                    <a16:creationId xmlns:a16="http://schemas.microsoft.com/office/drawing/2014/main" id="{A26C7CE7-901F-48A2-8F83-02CEBF1889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Přímá spojnice 13">
                <a:extLst>
                  <a:ext uri="{FF2B5EF4-FFF2-40B4-BE49-F238E27FC236}">
                    <a16:creationId xmlns:a16="http://schemas.microsoft.com/office/drawing/2014/main" id="{36528D79-CFDE-4398-A8D5-81871AC17B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8"/>
                <a:ext cx="1019912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Přímá spojnice 15">
                <a:extLst>
                  <a:ext uri="{FF2B5EF4-FFF2-40B4-BE49-F238E27FC236}">
                    <a16:creationId xmlns:a16="http://schemas.microsoft.com/office/drawing/2014/main" id="{1A2910B4-B30D-4AEB-B1B4-B57D8CE171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7855" y="1672538"/>
                <a:ext cx="0" cy="490572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ovéPole 31">
              <a:extLst>
                <a:ext uri="{FF2B5EF4-FFF2-40B4-BE49-F238E27FC236}">
                  <a16:creationId xmlns:a16="http://schemas.microsoft.com/office/drawing/2014/main" id="{7C1C9406-E681-4440-B29A-8ED6C4BC94D9}"/>
                </a:ext>
              </a:extLst>
            </p:cNvPr>
            <p:cNvSpPr txBox="1"/>
            <p:nvPr/>
          </p:nvSpPr>
          <p:spPr>
            <a:xfrm>
              <a:off x="1678432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X</a:t>
              </a:r>
            </a:p>
          </p:txBody>
        </p:sp>
        <p:sp>
          <p:nvSpPr>
            <p:cNvPr id="33" name="TextovéPole 32">
              <a:extLst>
                <a:ext uri="{FF2B5EF4-FFF2-40B4-BE49-F238E27FC236}">
                  <a16:creationId xmlns:a16="http://schemas.microsoft.com/office/drawing/2014/main" id="{DCD7F17B-A97E-4CA9-9FEB-670D40BF3D77}"/>
                </a:ext>
              </a:extLst>
            </p:cNvPr>
            <p:cNvSpPr txBox="1"/>
            <p:nvPr/>
          </p:nvSpPr>
          <p:spPr>
            <a:xfrm>
              <a:off x="2355369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Y</a:t>
              </a:r>
            </a:p>
          </p:txBody>
        </p:sp>
        <p:sp>
          <p:nvSpPr>
            <p:cNvPr id="34" name="TextovéPole 33">
              <a:extLst>
                <a:ext uri="{FF2B5EF4-FFF2-40B4-BE49-F238E27FC236}">
                  <a16:creationId xmlns:a16="http://schemas.microsoft.com/office/drawing/2014/main" id="{CE977ACC-F501-4550-A232-4F6D6A27D6BB}"/>
                </a:ext>
              </a:extLst>
            </p:cNvPr>
            <p:cNvSpPr txBox="1"/>
            <p:nvPr/>
          </p:nvSpPr>
          <p:spPr>
            <a:xfrm>
              <a:off x="3233057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Z</a:t>
              </a:r>
            </a:p>
          </p:txBody>
        </p:sp>
      </p:grpSp>
      <p:grpSp>
        <p:nvGrpSpPr>
          <p:cNvPr id="41" name="Skupina 40">
            <a:extLst>
              <a:ext uri="{FF2B5EF4-FFF2-40B4-BE49-F238E27FC236}">
                <a16:creationId xmlns:a16="http://schemas.microsoft.com/office/drawing/2014/main" id="{9ABC5397-BE23-43DC-ACB7-15366C3404DD}"/>
              </a:ext>
            </a:extLst>
          </p:cNvPr>
          <p:cNvGrpSpPr/>
          <p:nvPr/>
        </p:nvGrpSpPr>
        <p:grpSpPr>
          <a:xfrm>
            <a:off x="5303699" y="1675199"/>
            <a:ext cx="1905847" cy="2277237"/>
            <a:chOff x="6271261" y="1699921"/>
            <a:chExt cx="1905847" cy="2277237"/>
          </a:xfrm>
        </p:grpSpPr>
        <p:grpSp>
          <p:nvGrpSpPr>
            <p:cNvPr id="19" name="Skupina 18">
              <a:extLst>
                <a:ext uri="{FF2B5EF4-FFF2-40B4-BE49-F238E27FC236}">
                  <a16:creationId xmlns:a16="http://schemas.microsoft.com/office/drawing/2014/main" id="{B183F68F-FCD7-45BE-B91B-ABD63ADC3AEE}"/>
                </a:ext>
              </a:extLst>
            </p:cNvPr>
            <p:cNvGrpSpPr/>
            <p:nvPr/>
          </p:nvGrpSpPr>
          <p:grpSpPr>
            <a:xfrm>
              <a:off x="6489330" y="2203141"/>
              <a:ext cx="1619533" cy="1774017"/>
              <a:chOff x="3188593" y="3537460"/>
              <a:chExt cx="1022573" cy="1308419"/>
            </a:xfrm>
          </p:grpSpPr>
          <p:grpSp>
            <p:nvGrpSpPr>
              <p:cNvPr id="24" name="Skupina 23">
                <a:extLst>
                  <a:ext uri="{FF2B5EF4-FFF2-40B4-BE49-F238E27FC236}">
                    <a16:creationId xmlns:a16="http://schemas.microsoft.com/office/drawing/2014/main" id="{B3B89931-187D-48EF-A14D-DFA855CDE4B3}"/>
                  </a:ext>
                </a:extLst>
              </p:cNvPr>
              <p:cNvGrpSpPr/>
              <p:nvPr/>
            </p:nvGrpSpPr>
            <p:grpSpPr>
              <a:xfrm>
                <a:off x="3188593" y="3537460"/>
                <a:ext cx="1022573" cy="918082"/>
                <a:chOff x="2870327" y="3301512"/>
                <a:chExt cx="1022573" cy="918082"/>
              </a:xfrm>
            </p:grpSpPr>
            <p:cxnSp>
              <p:nvCxnSpPr>
                <p:cNvPr id="26" name="Přímá spojnice 25">
                  <a:extLst>
                    <a:ext uri="{FF2B5EF4-FFF2-40B4-BE49-F238E27FC236}">
                      <a16:creationId xmlns:a16="http://schemas.microsoft.com/office/drawing/2014/main" id="{656160CF-D02F-47FC-8E20-0781C766E1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0327" y="3301512"/>
                  <a:ext cx="557987" cy="91808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7" name="Skupina 26">
                  <a:extLst>
                    <a:ext uri="{FF2B5EF4-FFF2-40B4-BE49-F238E27FC236}">
                      <a16:creationId xmlns:a16="http://schemas.microsoft.com/office/drawing/2014/main" id="{5626640B-DE83-4E93-9B1C-F7DC1349CD62}"/>
                    </a:ext>
                  </a:extLst>
                </p:cNvPr>
                <p:cNvGrpSpPr/>
                <p:nvPr/>
              </p:nvGrpSpPr>
              <p:grpSpPr>
                <a:xfrm>
                  <a:off x="3300177" y="3308680"/>
                  <a:ext cx="592723" cy="910914"/>
                  <a:chOff x="3300177" y="3308680"/>
                  <a:chExt cx="592723" cy="910914"/>
                </a:xfrm>
              </p:grpSpPr>
              <p:cxnSp>
                <p:nvCxnSpPr>
                  <p:cNvPr id="29" name="Přímá spojnice 28">
                    <a:extLst>
                      <a:ext uri="{FF2B5EF4-FFF2-40B4-BE49-F238E27FC236}">
                        <a16:creationId xmlns:a16="http://schemas.microsoft.com/office/drawing/2014/main" id="{D5038553-B87C-4F06-9D54-E24A10B19F7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00177" y="3308680"/>
                    <a:ext cx="311924" cy="535025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Přímá spojnice 29">
                    <a:extLst>
                      <a:ext uri="{FF2B5EF4-FFF2-40B4-BE49-F238E27FC236}">
                        <a16:creationId xmlns:a16="http://schemas.microsoft.com/office/drawing/2014/main" id="{9BD5D06C-2C69-4264-A296-41F895ED51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428314" y="3308681"/>
                    <a:ext cx="464586" cy="91091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5" name="Přímá spojnice 24">
                <a:extLst>
                  <a:ext uri="{FF2B5EF4-FFF2-40B4-BE49-F238E27FC236}">
                    <a16:creationId xmlns:a16="http://schemas.microsoft.com/office/drawing/2014/main" id="{854042FC-DECA-40B1-B59F-B8D5F184A3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46580" y="4455542"/>
                <a:ext cx="0" cy="39033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TextovéPole 34">
              <a:extLst>
                <a:ext uri="{FF2B5EF4-FFF2-40B4-BE49-F238E27FC236}">
                  <a16:creationId xmlns:a16="http://schemas.microsoft.com/office/drawing/2014/main" id="{58D4751F-A2B4-4ACA-A8A5-1571D33E243E}"/>
                </a:ext>
              </a:extLst>
            </p:cNvPr>
            <p:cNvSpPr txBox="1"/>
            <p:nvPr/>
          </p:nvSpPr>
          <p:spPr>
            <a:xfrm>
              <a:off x="6271261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X</a:t>
              </a:r>
            </a:p>
          </p:txBody>
        </p:sp>
        <p:sp>
          <p:nvSpPr>
            <p:cNvPr id="36" name="TextovéPole 35">
              <a:extLst>
                <a:ext uri="{FF2B5EF4-FFF2-40B4-BE49-F238E27FC236}">
                  <a16:creationId xmlns:a16="http://schemas.microsoft.com/office/drawing/2014/main" id="{AAB3B4DD-D5E7-42F6-BADA-30621D6CBDB0}"/>
                </a:ext>
              </a:extLst>
            </p:cNvPr>
            <p:cNvSpPr txBox="1"/>
            <p:nvPr/>
          </p:nvSpPr>
          <p:spPr>
            <a:xfrm>
              <a:off x="7022460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Y</a:t>
              </a:r>
            </a:p>
          </p:txBody>
        </p:sp>
        <p:sp>
          <p:nvSpPr>
            <p:cNvPr id="37" name="TextovéPole 36">
              <a:extLst>
                <a:ext uri="{FF2B5EF4-FFF2-40B4-BE49-F238E27FC236}">
                  <a16:creationId xmlns:a16="http://schemas.microsoft.com/office/drawing/2014/main" id="{6B91AF44-D8A8-449C-B656-F80B8B5062DD}"/>
                </a:ext>
              </a:extLst>
            </p:cNvPr>
            <p:cNvSpPr txBox="1"/>
            <p:nvPr/>
          </p:nvSpPr>
          <p:spPr>
            <a:xfrm>
              <a:off x="7900471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Z</a:t>
              </a:r>
            </a:p>
          </p:txBody>
        </p:sp>
      </p:grpSp>
      <p:sp>
        <p:nvSpPr>
          <p:cNvPr id="42" name="TextovéPole 41">
            <a:extLst>
              <a:ext uri="{FF2B5EF4-FFF2-40B4-BE49-F238E27FC236}">
                <a16:creationId xmlns:a16="http://schemas.microsoft.com/office/drawing/2014/main" id="{AFCD6DB7-4726-4C53-B634-5767C1CDE960}"/>
              </a:ext>
            </a:extLst>
          </p:cNvPr>
          <p:cNvSpPr txBox="1"/>
          <p:nvPr/>
        </p:nvSpPr>
        <p:spPr>
          <a:xfrm>
            <a:off x="94402" y="4486806"/>
            <a:ext cx="764655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1. Vyberte správné tvrzení: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Druh „X“ je předkem druhu „Y“, který je předkem druhu „Z“.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„X“ je nejprimitivnější druh a „Z“ je nejvyvinutější druh.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„Y“ je mezistupeň mezi druhy „X“ a „Z“.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Žádná z předchozích možností není správně.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77AC0CBF-A11F-48F4-BE61-3CC4F9B6E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1987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Skupina 39">
            <a:extLst>
              <a:ext uri="{FF2B5EF4-FFF2-40B4-BE49-F238E27FC236}">
                <a16:creationId xmlns:a16="http://schemas.microsoft.com/office/drawing/2014/main" id="{B01B0363-EB6E-489F-A493-2DBD8E7C9A84}"/>
              </a:ext>
            </a:extLst>
          </p:cNvPr>
          <p:cNvGrpSpPr/>
          <p:nvPr/>
        </p:nvGrpSpPr>
        <p:grpSpPr>
          <a:xfrm>
            <a:off x="1678432" y="1699921"/>
            <a:ext cx="1831262" cy="2277239"/>
            <a:chOff x="1678432" y="1699921"/>
            <a:chExt cx="1831262" cy="2277239"/>
          </a:xfrm>
        </p:grpSpPr>
        <p:grpSp>
          <p:nvGrpSpPr>
            <p:cNvPr id="7" name="Skupina 6">
              <a:extLst>
                <a:ext uri="{FF2B5EF4-FFF2-40B4-BE49-F238E27FC236}">
                  <a16:creationId xmlns:a16="http://schemas.microsoft.com/office/drawing/2014/main" id="{A0865A0B-05D5-40AD-BC66-B007DFA91344}"/>
                </a:ext>
              </a:extLst>
            </p:cNvPr>
            <p:cNvGrpSpPr/>
            <p:nvPr/>
          </p:nvGrpSpPr>
          <p:grpSpPr>
            <a:xfrm>
              <a:off x="1809979" y="2203142"/>
              <a:ext cx="1590854" cy="1774018"/>
              <a:chOff x="7290093" y="533209"/>
              <a:chExt cx="1329141" cy="1629901"/>
            </a:xfrm>
          </p:grpSpPr>
          <p:cxnSp>
            <p:nvCxnSpPr>
              <p:cNvPr id="8" name="Přímá spojnice 7">
                <a:extLst>
                  <a:ext uri="{FF2B5EF4-FFF2-40B4-BE49-F238E27FC236}">
                    <a16:creationId xmlns:a16="http://schemas.microsoft.com/office/drawing/2014/main" id="{9555196C-50C7-43B1-B452-FDD33061BA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Přímá spojnice 8">
                <a:extLst>
                  <a:ext uri="{FF2B5EF4-FFF2-40B4-BE49-F238E27FC236}">
                    <a16:creationId xmlns:a16="http://schemas.microsoft.com/office/drawing/2014/main" id="{C23BFFB4-EF08-41BC-AF70-0B78DC15EAD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9234" y="570495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Přímá spojnice 9">
                <a:extLst>
                  <a:ext uri="{FF2B5EF4-FFF2-40B4-BE49-F238E27FC236}">
                    <a16:creationId xmlns:a16="http://schemas.microsoft.com/office/drawing/2014/main" id="{60D7B478-8FEC-4596-A9F8-1AA264C322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553678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Přímá spojnice 11">
                <a:extLst>
                  <a:ext uri="{FF2B5EF4-FFF2-40B4-BE49-F238E27FC236}">
                    <a16:creationId xmlns:a16="http://schemas.microsoft.com/office/drawing/2014/main" id="{B4B1692C-45AD-48AA-9A2C-31E5B51D09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55620" y="1136395"/>
                <a:ext cx="763614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Přímá spojnice 12">
                <a:extLst>
                  <a:ext uri="{FF2B5EF4-FFF2-40B4-BE49-F238E27FC236}">
                    <a16:creationId xmlns:a16="http://schemas.microsoft.com/office/drawing/2014/main" id="{A26C7CE7-901F-48A2-8F83-02CEBF1889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Přímá spojnice 13">
                <a:extLst>
                  <a:ext uri="{FF2B5EF4-FFF2-40B4-BE49-F238E27FC236}">
                    <a16:creationId xmlns:a16="http://schemas.microsoft.com/office/drawing/2014/main" id="{36528D79-CFDE-4398-A8D5-81871AC17B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8"/>
                <a:ext cx="1019912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Přímá spojnice 15">
                <a:extLst>
                  <a:ext uri="{FF2B5EF4-FFF2-40B4-BE49-F238E27FC236}">
                    <a16:creationId xmlns:a16="http://schemas.microsoft.com/office/drawing/2014/main" id="{1A2910B4-B30D-4AEB-B1B4-B57D8CE171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7855" y="1672538"/>
                <a:ext cx="0" cy="490572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ovéPole 31">
              <a:extLst>
                <a:ext uri="{FF2B5EF4-FFF2-40B4-BE49-F238E27FC236}">
                  <a16:creationId xmlns:a16="http://schemas.microsoft.com/office/drawing/2014/main" id="{7C1C9406-E681-4440-B29A-8ED6C4BC94D9}"/>
                </a:ext>
              </a:extLst>
            </p:cNvPr>
            <p:cNvSpPr txBox="1"/>
            <p:nvPr/>
          </p:nvSpPr>
          <p:spPr>
            <a:xfrm>
              <a:off x="1678432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X</a:t>
              </a:r>
            </a:p>
          </p:txBody>
        </p:sp>
        <p:sp>
          <p:nvSpPr>
            <p:cNvPr id="33" name="TextovéPole 32">
              <a:extLst>
                <a:ext uri="{FF2B5EF4-FFF2-40B4-BE49-F238E27FC236}">
                  <a16:creationId xmlns:a16="http://schemas.microsoft.com/office/drawing/2014/main" id="{DCD7F17B-A97E-4CA9-9FEB-670D40BF3D77}"/>
                </a:ext>
              </a:extLst>
            </p:cNvPr>
            <p:cNvSpPr txBox="1"/>
            <p:nvPr/>
          </p:nvSpPr>
          <p:spPr>
            <a:xfrm>
              <a:off x="2355369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Y</a:t>
              </a:r>
            </a:p>
          </p:txBody>
        </p:sp>
        <p:sp>
          <p:nvSpPr>
            <p:cNvPr id="34" name="TextovéPole 33">
              <a:extLst>
                <a:ext uri="{FF2B5EF4-FFF2-40B4-BE49-F238E27FC236}">
                  <a16:creationId xmlns:a16="http://schemas.microsoft.com/office/drawing/2014/main" id="{CE977ACC-F501-4550-A232-4F6D6A27D6BB}"/>
                </a:ext>
              </a:extLst>
            </p:cNvPr>
            <p:cNvSpPr txBox="1"/>
            <p:nvPr/>
          </p:nvSpPr>
          <p:spPr>
            <a:xfrm>
              <a:off x="3233057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Z</a:t>
              </a:r>
            </a:p>
          </p:txBody>
        </p:sp>
      </p:grpSp>
      <p:grpSp>
        <p:nvGrpSpPr>
          <p:cNvPr id="41" name="Skupina 40">
            <a:extLst>
              <a:ext uri="{FF2B5EF4-FFF2-40B4-BE49-F238E27FC236}">
                <a16:creationId xmlns:a16="http://schemas.microsoft.com/office/drawing/2014/main" id="{9ABC5397-BE23-43DC-ACB7-15366C3404DD}"/>
              </a:ext>
            </a:extLst>
          </p:cNvPr>
          <p:cNvGrpSpPr/>
          <p:nvPr/>
        </p:nvGrpSpPr>
        <p:grpSpPr>
          <a:xfrm>
            <a:off x="5303699" y="1675199"/>
            <a:ext cx="1905847" cy="2277237"/>
            <a:chOff x="6271261" y="1699921"/>
            <a:chExt cx="1905847" cy="2277237"/>
          </a:xfrm>
        </p:grpSpPr>
        <p:grpSp>
          <p:nvGrpSpPr>
            <p:cNvPr id="19" name="Skupina 18">
              <a:extLst>
                <a:ext uri="{FF2B5EF4-FFF2-40B4-BE49-F238E27FC236}">
                  <a16:creationId xmlns:a16="http://schemas.microsoft.com/office/drawing/2014/main" id="{B183F68F-FCD7-45BE-B91B-ABD63ADC3AEE}"/>
                </a:ext>
              </a:extLst>
            </p:cNvPr>
            <p:cNvGrpSpPr/>
            <p:nvPr/>
          </p:nvGrpSpPr>
          <p:grpSpPr>
            <a:xfrm>
              <a:off x="6489330" y="2203141"/>
              <a:ext cx="1619533" cy="1774017"/>
              <a:chOff x="3188593" y="3537460"/>
              <a:chExt cx="1022573" cy="1308419"/>
            </a:xfrm>
          </p:grpSpPr>
          <p:grpSp>
            <p:nvGrpSpPr>
              <p:cNvPr id="24" name="Skupina 23">
                <a:extLst>
                  <a:ext uri="{FF2B5EF4-FFF2-40B4-BE49-F238E27FC236}">
                    <a16:creationId xmlns:a16="http://schemas.microsoft.com/office/drawing/2014/main" id="{B3B89931-187D-48EF-A14D-DFA855CDE4B3}"/>
                  </a:ext>
                </a:extLst>
              </p:cNvPr>
              <p:cNvGrpSpPr/>
              <p:nvPr/>
            </p:nvGrpSpPr>
            <p:grpSpPr>
              <a:xfrm>
                <a:off x="3188593" y="3537460"/>
                <a:ext cx="1022573" cy="918082"/>
                <a:chOff x="2870327" y="3301512"/>
                <a:chExt cx="1022573" cy="918082"/>
              </a:xfrm>
            </p:grpSpPr>
            <p:cxnSp>
              <p:nvCxnSpPr>
                <p:cNvPr id="26" name="Přímá spojnice 25">
                  <a:extLst>
                    <a:ext uri="{FF2B5EF4-FFF2-40B4-BE49-F238E27FC236}">
                      <a16:creationId xmlns:a16="http://schemas.microsoft.com/office/drawing/2014/main" id="{656160CF-D02F-47FC-8E20-0781C766E1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0327" y="3301512"/>
                  <a:ext cx="557987" cy="91808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7" name="Skupina 26">
                  <a:extLst>
                    <a:ext uri="{FF2B5EF4-FFF2-40B4-BE49-F238E27FC236}">
                      <a16:creationId xmlns:a16="http://schemas.microsoft.com/office/drawing/2014/main" id="{5626640B-DE83-4E93-9B1C-F7DC1349CD62}"/>
                    </a:ext>
                  </a:extLst>
                </p:cNvPr>
                <p:cNvGrpSpPr/>
                <p:nvPr/>
              </p:nvGrpSpPr>
              <p:grpSpPr>
                <a:xfrm>
                  <a:off x="3300177" y="3308680"/>
                  <a:ext cx="592723" cy="910914"/>
                  <a:chOff x="3300177" y="3308680"/>
                  <a:chExt cx="592723" cy="910914"/>
                </a:xfrm>
              </p:grpSpPr>
              <p:cxnSp>
                <p:nvCxnSpPr>
                  <p:cNvPr id="29" name="Přímá spojnice 28">
                    <a:extLst>
                      <a:ext uri="{FF2B5EF4-FFF2-40B4-BE49-F238E27FC236}">
                        <a16:creationId xmlns:a16="http://schemas.microsoft.com/office/drawing/2014/main" id="{D5038553-B87C-4F06-9D54-E24A10B19F7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00177" y="3308680"/>
                    <a:ext cx="311924" cy="535025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Přímá spojnice 29">
                    <a:extLst>
                      <a:ext uri="{FF2B5EF4-FFF2-40B4-BE49-F238E27FC236}">
                        <a16:creationId xmlns:a16="http://schemas.microsoft.com/office/drawing/2014/main" id="{9BD5D06C-2C69-4264-A296-41F895ED51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428314" y="3308681"/>
                    <a:ext cx="464586" cy="91091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5" name="Přímá spojnice 24">
                <a:extLst>
                  <a:ext uri="{FF2B5EF4-FFF2-40B4-BE49-F238E27FC236}">
                    <a16:creationId xmlns:a16="http://schemas.microsoft.com/office/drawing/2014/main" id="{854042FC-DECA-40B1-B59F-B8D5F184A3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46580" y="4455542"/>
                <a:ext cx="0" cy="39033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TextovéPole 34">
              <a:extLst>
                <a:ext uri="{FF2B5EF4-FFF2-40B4-BE49-F238E27FC236}">
                  <a16:creationId xmlns:a16="http://schemas.microsoft.com/office/drawing/2014/main" id="{58D4751F-A2B4-4ACA-A8A5-1571D33E243E}"/>
                </a:ext>
              </a:extLst>
            </p:cNvPr>
            <p:cNvSpPr txBox="1"/>
            <p:nvPr/>
          </p:nvSpPr>
          <p:spPr>
            <a:xfrm>
              <a:off x="6271261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X</a:t>
              </a:r>
            </a:p>
          </p:txBody>
        </p:sp>
        <p:sp>
          <p:nvSpPr>
            <p:cNvPr id="36" name="TextovéPole 35">
              <a:extLst>
                <a:ext uri="{FF2B5EF4-FFF2-40B4-BE49-F238E27FC236}">
                  <a16:creationId xmlns:a16="http://schemas.microsoft.com/office/drawing/2014/main" id="{AAB3B4DD-D5E7-42F6-BADA-30621D6CBDB0}"/>
                </a:ext>
              </a:extLst>
            </p:cNvPr>
            <p:cNvSpPr txBox="1"/>
            <p:nvPr/>
          </p:nvSpPr>
          <p:spPr>
            <a:xfrm>
              <a:off x="7022460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Y</a:t>
              </a:r>
            </a:p>
          </p:txBody>
        </p:sp>
        <p:sp>
          <p:nvSpPr>
            <p:cNvPr id="37" name="TextovéPole 36">
              <a:extLst>
                <a:ext uri="{FF2B5EF4-FFF2-40B4-BE49-F238E27FC236}">
                  <a16:creationId xmlns:a16="http://schemas.microsoft.com/office/drawing/2014/main" id="{6B91AF44-D8A8-449C-B656-F80B8B5062DD}"/>
                </a:ext>
              </a:extLst>
            </p:cNvPr>
            <p:cNvSpPr txBox="1"/>
            <p:nvPr/>
          </p:nvSpPr>
          <p:spPr>
            <a:xfrm>
              <a:off x="7900471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Z</a:t>
              </a:r>
            </a:p>
          </p:txBody>
        </p:sp>
      </p:grpSp>
      <p:sp>
        <p:nvSpPr>
          <p:cNvPr id="42" name="TextovéPole 41">
            <a:extLst>
              <a:ext uri="{FF2B5EF4-FFF2-40B4-BE49-F238E27FC236}">
                <a16:creationId xmlns:a16="http://schemas.microsoft.com/office/drawing/2014/main" id="{AFCD6DB7-4726-4C53-B634-5767C1CDE960}"/>
              </a:ext>
            </a:extLst>
          </p:cNvPr>
          <p:cNvSpPr txBox="1"/>
          <p:nvPr/>
        </p:nvSpPr>
        <p:spPr>
          <a:xfrm>
            <a:off x="94402" y="4486806"/>
            <a:ext cx="764655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1. Vyberte správné tvrzení: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Druh „X“ je předkem druhu „Y“, který je předkem druhu „Z“.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„X“ je nejprimitivnější druh a „Z“ je nejvyvinutější druh.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„Y“ je mezistupeň mezi druhy „X“ a „Z“.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b="1" dirty="0"/>
              <a:t>Žádná z předchozích možností není správně.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C8786D31-8AAB-45E8-A8CA-CE71AC11C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94155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Skupina 39">
            <a:extLst>
              <a:ext uri="{FF2B5EF4-FFF2-40B4-BE49-F238E27FC236}">
                <a16:creationId xmlns:a16="http://schemas.microsoft.com/office/drawing/2014/main" id="{B01B0363-EB6E-489F-A493-2DBD8E7C9A84}"/>
              </a:ext>
            </a:extLst>
          </p:cNvPr>
          <p:cNvGrpSpPr/>
          <p:nvPr/>
        </p:nvGrpSpPr>
        <p:grpSpPr>
          <a:xfrm>
            <a:off x="1678432" y="1699921"/>
            <a:ext cx="1831262" cy="2277239"/>
            <a:chOff x="1678432" y="1699921"/>
            <a:chExt cx="1831262" cy="2277239"/>
          </a:xfrm>
        </p:grpSpPr>
        <p:grpSp>
          <p:nvGrpSpPr>
            <p:cNvPr id="7" name="Skupina 6">
              <a:extLst>
                <a:ext uri="{FF2B5EF4-FFF2-40B4-BE49-F238E27FC236}">
                  <a16:creationId xmlns:a16="http://schemas.microsoft.com/office/drawing/2014/main" id="{A0865A0B-05D5-40AD-BC66-B007DFA91344}"/>
                </a:ext>
              </a:extLst>
            </p:cNvPr>
            <p:cNvGrpSpPr/>
            <p:nvPr/>
          </p:nvGrpSpPr>
          <p:grpSpPr>
            <a:xfrm>
              <a:off x="1809979" y="2203142"/>
              <a:ext cx="1590854" cy="1774018"/>
              <a:chOff x="7290093" y="533209"/>
              <a:chExt cx="1329141" cy="1629901"/>
            </a:xfrm>
          </p:grpSpPr>
          <p:cxnSp>
            <p:nvCxnSpPr>
              <p:cNvPr id="8" name="Přímá spojnice 7">
                <a:extLst>
                  <a:ext uri="{FF2B5EF4-FFF2-40B4-BE49-F238E27FC236}">
                    <a16:creationId xmlns:a16="http://schemas.microsoft.com/office/drawing/2014/main" id="{9555196C-50C7-43B1-B452-FDD33061BA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Přímá spojnice 8">
                <a:extLst>
                  <a:ext uri="{FF2B5EF4-FFF2-40B4-BE49-F238E27FC236}">
                    <a16:creationId xmlns:a16="http://schemas.microsoft.com/office/drawing/2014/main" id="{C23BFFB4-EF08-41BC-AF70-0B78DC15EAD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9234" y="570495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Přímá spojnice 9">
                <a:extLst>
                  <a:ext uri="{FF2B5EF4-FFF2-40B4-BE49-F238E27FC236}">
                    <a16:creationId xmlns:a16="http://schemas.microsoft.com/office/drawing/2014/main" id="{60D7B478-8FEC-4596-A9F8-1AA264C322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553678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Přímá spojnice 11">
                <a:extLst>
                  <a:ext uri="{FF2B5EF4-FFF2-40B4-BE49-F238E27FC236}">
                    <a16:creationId xmlns:a16="http://schemas.microsoft.com/office/drawing/2014/main" id="{B4B1692C-45AD-48AA-9A2C-31E5B51D09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55620" y="1136395"/>
                <a:ext cx="763614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Přímá spojnice 12">
                <a:extLst>
                  <a:ext uri="{FF2B5EF4-FFF2-40B4-BE49-F238E27FC236}">
                    <a16:creationId xmlns:a16="http://schemas.microsoft.com/office/drawing/2014/main" id="{A26C7CE7-901F-48A2-8F83-02CEBF1889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Přímá spojnice 13">
                <a:extLst>
                  <a:ext uri="{FF2B5EF4-FFF2-40B4-BE49-F238E27FC236}">
                    <a16:creationId xmlns:a16="http://schemas.microsoft.com/office/drawing/2014/main" id="{36528D79-CFDE-4398-A8D5-81871AC17B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8"/>
                <a:ext cx="1019912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Přímá spojnice 15">
                <a:extLst>
                  <a:ext uri="{FF2B5EF4-FFF2-40B4-BE49-F238E27FC236}">
                    <a16:creationId xmlns:a16="http://schemas.microsoft.com/office/drawing/2014/main" id="{1A2910B4-B30D-4AEB-B1B4-B57D8CE171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7855" y="1672538"/>
                <a:ext cx="0" cy="490572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ovéPole 31">
              <a:extLst>
                <a:ext uri="{FF2B5EF4-FFF2-40B4-BE49-F238E27FC236}">
                  <a16:creationId xmlns:a16="http://schemas.microsoft.com/office/drawing/2014/main" id="{7C1C9406-E681-4440-B29A-8ED6C4BC94D9}"/>
                </a:ext>
              </a:extLst>
            </p:cNvPr>
            <p:cNvSpPr txBox="1"/>
            <p:nvPr/>
          </p:nvSpPr>
          <p:spPr>
            <a:xfrm>
              <a:off x="1678432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X</a:t>
              </a:r>
            </a:p>
          </p:txBody>
        </p:sp>
        <p:sp>
          <p:nvSpPr>
            <p:cNvPr id="33" name="TextovéPole 32">
              <a:extLst>
                <a:ext uri="{FF2B5EF4-FFF2-40B4-BE49-F238E27FC236}">
                  <a16:creationId xmlns:a16="http://schemas.microsoft.com/office/drawing/2014/main" id="{DCD7F17B-A97E-4CA9-9FEB-670D40BF3D77}"/>
                </a:ext>
              </a:extLst>
            </p:cNvPr>
            <p:cNvSpPr txBox="1"/>
            <p:nvPr/>
          </p:nvSpPr>
          <p:spPr>
            <a:xfrm>
              <a:off x="2355369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Y</a:t>
              </a:r>
            </a:p>
          </p:txBody>
        </p:sp>
        <p:sp>
          <p:nvSpPr>
            <p:cNvPr id="34" name="TextovéPole 33">
              <a:extLst>
                <a:ext uri="{FF2B5EF4-FFF2-40B4-BE49-F238E27FC236}">
                  <a16:creationId xmlns:a16="http://schemas.microsoft.com/office/drawing/2014/main" id="{CE977ACC-F501-4550-A232-4F6D6A27D6BB}"/>
                </a:ext>
              </a:extLst>
            </p:cNvPr>
            <p:cNvSpPr txBox="1"/>
            <p:nvPr/>
          </p:nvSpPr>
          <p:spPr>
            <a:xfrm>
              <a:off x="3233057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Z</a:t>
              </a:r>
            </a:p>
          </p:txBody>
        </p:sp>
      </p:grpSp>
      <p:sp>
        <p:nvSpPr>
          <p:cNvPr id="42" name="TextovéPole 41">
            <a:extLst>
              <a:ext uri="{FF2B5EF4-FFF2-40B4-BE49-F238E27FC236}">
                <a16:creationId xmlns:a16="http://schemas.microsoft.com/office/drawing/2014/main" id="{AFCD6DB7-4726-4C53-B634-5767C1CDE960}"/>
              </a:ext>
            </a:extLst>
          </p:cNvPr>
          <p:cNvSpPr txBox="1"/>
          <p:nvPr/>
        </p:nvSpPr>
        <p:spPr>
          <a:xfrm>
            <a:off x="74428" y="4486806"/>
            <a:ext cx="894198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2. Vyberte správné tvrzení: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Druh „X“ je společný předek druhů „Y“ a „Z“.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Druh „X“ žil dříve než druh „Z“.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Poslední společný předek druhů „Y“ a „Z“ žil později než společný předek druhů „X“ a „Z“.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Druhy „X“ a „Y“ sdílí pozdějšího společného předka než druhy „X“ a „Z“.</a:t>
            </a:r>
          </a:p>
        </p:txBody>
      </p:sp>
      <p:grpSp>
        <p:nvGrpSpPr>
          <p:cNvPr id="28" name="Skupina 27">
            <a:extLst>
              <a:ext uri="{FF2B5EF4-FFF2-40B4-BE49-F238E27FC236}">
                <a16:creationId xmlns:a16="http://schemas.microsoft.com/office/drawing/2014/main" id="{6BF84CDA-F8E6-452F-BF37-426E949E88BD}"/>
              </a:ext>
            </a:extLst>
          </p:cNvPr>
          <p:cNvGrpSpPr/>
          <p:nvPr/>
        </p:nvGrpSpPr>
        <p:grpSpPr>
          <a:xfrm>
            <a:off x="5303699" y="1675199"/>
            <a:ext cx="1905847" cy="2277237"/>
            <a:chOff x="6271261" y="1699921"/>
            <a:chExt cx="1905847" cy="2277237"/>
          </a:xfrm>
        </p:grpSpPr>
        <p:grpSp>
          <p:nvGrpSpPr>
            <p:cNvPr id="31" name="Skupina 30">
              <a:extLst>
                <a:ext uri="{FF2B5EF4-FFF2-40B4-BE49-F238E27FC236}">
                  <a16:creationId xmlns:a16="http://schemas.microsoft.com/office/drawing/2014/main" id="{0303C0C8-387C-4FD8-9665-95566866C0BB}"/>
                </a:ext>
              </a:extLst>
            </p:cNvPr>
            <p:cNvGrpSpPr/>
            <p:nvPr/>
          </p:nvGrpSpPr>
          <p:grpSpPr>
            <a:xfrm>
              <a:off x="6489330" y="2203141"/>
              <a:ext cx="1619533" cy="1774017"/>
              <a:chOff x="3188593" y="3537460"/>
              <a:chExt cx="1022573" cy="1308419"/>
            </a:xfrm>
          </p:grpSpPr>
          <p:grpSp>
            <p:nvGrpSpPr>
              <p:cNvPr id="44" name="Skupina 43">
                <a:extLst>
                  <a:ext uri="{FF2B5EF4-FFF2-40B4-BE49-F238E27FC236}">
                    <a16:creationId xmlns:a16="http://schemas.microsoft.com/office/drawing/2014/main" id="{686C1147-BFEC-46A3-9905-890D334D276D}"/>
                  </a:ext>
                </a:extLst>
              </p:cNvPr>
              <p:cNvGrpSpPr/>
              <p:nvPr/>
            </p:nvGrpSpPr>
            <p:grpSpPr>
              <a:xfrm>
                <a:off x="3188593" y="3537460"/>
                <a:ext cx="1022573" cy="918082"/>
                <a:chOff x="2870327" y="3301512"/>
                <a:chExt cx="1022573" cy="918082"/>
              </a:xfrm>
            </p:grpSpPr>
            <p:cxnSp>
              <p:nvCxnSpPr>
                <p:cNvPr id="46" name="Přímá spojnice 45">
                  <a:extLst>
                    <a:ext uri="{FF2B5EF4-FFF2-40B4-BE49-F238E27FC236}">
                      <a16:creationId xmlns:a16="http://schemas.microsoft.com/office/drawing/2014/main" id="{03E34B8F-5C44-4CE1-80B0-DEFFE01DF6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0327" y="3301512"/>
                  <a:ext cx="557987" cy="91808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7" name="Skupina 46">
                  <a:extLst>
                    <a:ext uri="{FF2B5EF4-FFF2-40B4-BE49-F238E27FC236}">
                      <a16:creationId xmlns:a16="http://schemas.microsoft.com/office/drawing/2014/main" id="{2A9438B3-8894-493A-99D3-153DC8726D6D}"/>
                    </a:ext>
                  </a:extLst>
                </p:cNvPr>
                <p:cNvGrpSpPr/>
                <p:nvPr/>
              </p:nvGrpSpPr>
              <p:grpSpPr>
                <a:xfrm>
                  <a:off x="3300177" y="3308680"/>
                  <a:ext cx="592723" cy="910914"/>
                  <a:chOff x="3300177" y="3308680"/>
                  <a:chExt cx="592723" cy="910914"/>
                </a:xfrm>
              </p:grpSpPr>
              <p:cxnSp>
                <p:nvCxnSpPr>
                  <p:cNvPr id="48" name="Přímá spojnice 47">
                    <a:extLst>
                      <a:ext uri="{FF2B5EF4-FFF2-40B4-BE49-F238E27FC236}">
                        <a16:creationId xmlns:a16="http://schemas.microsoft.com/office/drawing/2014/main" id="{702EA934-FA9E-46A2-8531-CFA0B0857D2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00177" y="3308680"/>
                    <a:ext cx="311924" cy="535025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Přímá spojnice 48">
                    <a:extLst>
                      <a:ext uri="{FF2B5EF4-FFF2-40B4-BE49-F238E27FC236}">
                        <a16:creationId xmlns:a16="http://schemas.microsoft.com/office/drawing/2014/main" id="{DB91C3E1-244D-4F47-96D1-3A06596992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428314" y="3308681"/>
                    <a:ext cx="464586" cy="91091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45" name="Přímá spojnice 44">
                <a:extLst>
                  <a:ext uri="{FF2B5EF4-FFF2-40B4-BE49-F238E27FC236}">
                    <a16:creationId xmlns:a16="http://schemas.microsoft.com/office/drawing/2014/main" id="{A2D331AE-7391-4282-929E-8D84BAEE3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46580" y="4455542"/>
                <a:ext cx="0" cy="39033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TextovéPole 37">
              <a:extLst>
                <a:ext uri="{FF2B5EF4-FFF2-40B4-BE49-F238E27FC236}">
                  <a16:creationId xmlns:a16="http://schemas.microsoft.com/office/drawing/2014/main" id="{1EFB3729-3E9E-4010-809E-22254F70B711}"/>
                </a:ext>
              </a:extLst>
            </p:cNvPr>
            <p:cNvSpPr txBox="1"/>
            <p:nvPr/>
          </p:nvSpPr>
          <p:spPr>
            <a:xfrm>
              <a:off x="6271261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X</a:t>
              </a:r>
            </a:p>
          </p:txBody>
        </p:sp>
        <p:sp>
          <p:nvSpPr>
            <p:cNvPr id="39" name="TextovéPole 38">
              <a:extLst>
                <a:ext uri="{FF2B5EF4-FFF2-40B4-BE49-F238E27FC236}">
                  <a16:creationId xmlns:a16="http://schemas.microsoft.com/office/drawing/2014/main" id="{C9CD7342-1439-43C0-916C-1E27143B68B1}"/>
                </a:ext>
              </a:extLst>
            </p:cNvPr>
            <p:cNvSpPr txBox="1"/>
            <p:nvPr/>
          </p:nvSpPr>
          <p:spPr>
            <a:xfrm>
              <a:off x="7022460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Y</a:t>
              </a:r>
            </a:p>
          </p:txBody>
        </p:sp>
        <p:sp>
          <p:nvSpPr>
            <p:cNvPr id="43" name="TextovéPole 42">
              <a:extLst>
                <a:ext uri="{FF2B5EF4-FFF2-40B4-BE49-F238E27FC236}">
                  <a16:creationId xmlns:a16="http://schemas.microsoft.com/office/drawing/2014/main" id="{F40EA876-8A44-4495-897C-521100870042}"/>
                </a:ext>
              </a:extLst>
            </p:cNvPr>
            <p:cNvSpPr txBox="1"/>
            <p:nvPr/>
          </p:nvSpPr>
          <p:spPr>
            <a:xfrm>
              <a:off x="7900471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Z</a:t>
              </a:r>
            </a:p>
          </p:txBody>
        </p:sp>
      </p:grp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7EA24F97-5544-488D-8C10-BA15DAAE8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49567" y="6492875"/>
            <a:ext cx="2057400" cy="365125"/>
          </a:xfrm>
        </p:spPr>
        <p:txBody>
          <a:bodyPr/>
          <a:lstStyle/>
          <a:p>
            <a:fld id="{4CC4137A-CC1B-48E4-91CC-CF5C39229DBC}" type="slidenum">
              <a:rPr lang="cs-CZ" smtClean="0"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9155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Skupina 39">
            <a:extLst>
              <a:ext uri="{FF2B5EF4-FFF2-40B4-BE49-F238E27FC236}">
                <a16:creationId xmlns:a16="http://schemas.microsoft.com/office/drawing/2014/main" id="{B01B0363-EB6E-489F-A493-2DBD8E7C9A84}"/>
              </a:ext>
            </a:extLst>
          </p:cNvPr>
          <p:cNvGrpSpPr/>
          <p:nvPr/>
        </p:nvGrpSpPr>
        <p:grpSpPr>
          <a:xfrm>
            <a:off x="1678432" y="1699921"/>
            <a:ext cx="1831262" cy="2277239"/>
            <a:chOff x="1678432" y="1699921"/>
            <a:chExt cx="1831262" cy="2277239"/>
          </a:xfrm>
        </p:grpSpPr>
        <p:grpSp>
          <p:nvGrpSpPr>
            <p:cNvPr id="7" name="Skupina 6">
              <a:extLst>
                <a:ext uri="{FF2B5EF4-FFF2-40B4-BE49-F238E27FC236}">
                  <a16:creationId xmlns:a16="http://schemas.microsoft.com/office/drawing/2014/main" id="{A0865A0B-05D5-40AD-BC66-B007DFA91344}"/>
                </a:ext>
              </a:extLst>
            </p:cNvPr>
            <p:cNvGrpSpPr/>
            <p:nvPr/>
          </p:nvGrpSpPr>
          <p:grpSpPr>
            <a:xfrm>
              <a:off x="1809979" y="2203142"/>
              <a:ext cx="1590854" cy="1774018"/>
              <a:chOff x="7290093" y="533209"/>
              <a:chExt cx="1329141" cy="1629901"/>
            </a:xfrm>
          </p:grpSpPr>
          <p:cxnSp>
            <p:nvCxnSpPr>
              <p:cNvPr id="8" name="Přímá spojnice 7">
                <a:extLst>
                  <a:ext uri="{FF2B5EF4-FFF2-40B4-BE49-F238E27FC236}">
                    <a16:creationId xmlns:a16="http://schemas.microsoft.com/office/drawing/2014/main" id="{9555196C-50C7-43B1-B452-FDD33061BA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Přímá spojnice 8">
                <a:extLst>
                  <a:ext uri="{FF2B5EF4-FFF2-40B4-BE49-F238E27FC236}">
                    <a16:creationId xmlns:a16="http://schemas.microsoft.com/office/drawing/2014/main" id="{C23BFFB4-EF08-41BC-AF70-0B78DC15EAD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9234" y="570495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Přímá spojnice 9">
                <a:extLst>
                  <a:ext uri="{FF2B5EF4-FFF2-40B4-BE49-F238E27FC236}">
                    <a16:creationId xmlns:a16="http://schemas.microsoft.com/office/drawing/2014/main" id="{60D7B478-8FEC-4596-A9F8-1AA264C322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553678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Přímá spojnice 11">
                <a:extLst>
                  <a:ext uri="{FF2B5EF4-FFF2-40B4-BE49-F238E27FC236}">
                    <a16:creationId xmlns:a16="http://schemas.microsoft.com/office/drawing/2014/main" id="{B4B1692C-45AD-48AA-9A2C-31E5B51D09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55620" y="1136395"/>
                <a:ext cx="763614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Přímá spojnice 12">
                <a:extLst>
                  <a:ext uri="{FF2B5EF4-FFF2-40B4-BE49-F238E27FC236}">
                    <a16:creationId xmlns:a16="http://schemas.microsoft.com/office/drawing/2014/main" id="{A26C7CE7-901F-48A2-8F83-02CEBF1889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Přímá spojnice 13">
                <a:extLst>
                  <a:ext uri="{FF2B5EF4-FFF2-40B4-BE49-F238E27FC236}">
                    <a16:creationId xmlns:a16="http://schemas.microsoft.com/office/drawing/2014/main" id="{36528D79-CFDE-4398-A8D5-81871AC17B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8"/>
                <a:ext cx="1019912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Přímá spojnice 15">
                <a:extLst>
                  <a:ext uri="{FF2B5EF4-FFF2-40B4-BE49-F238E27FC236}">
                    <a16:creationId xmlns:a16="http://schemas.microsoft.com/office/drawing/2014/main" id="{1A2910B4-B30D-4AEB-B1B4-B57D8CE171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7855" y="1672538"/>
                <a:ext cx="0" cy="490572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ovéPole 31">
              <a:extLst>
                <a:ext uri="{FF2B5EF4-FFF2-40B4-BE49-F238E27FC236}">
                  <a16:creationId xmlns:a16="http://schemas.microsoft.com/office/drawing/2014/main" id="{7C1C9406-E681-4440-B29A-8ED6C4BC94D9}"/>
                </a:ext>
              </a:extLst>
            </p:cNvPr>
            <p:cNvSpPr txBox="1"/>
            <p:nvPr/>
          </p:nvSpPr>
          <p:spPr>
            <a:xfrm>
              <a:off x="1678432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X</a:t>
              </a:r>
            </a:p>
          </p:txBody>
        </p:sp>
        <p:sp>
          <p:nvSpPr>
            <p:cNvPr id="33" name="TextovéPole 32">
              <a:extLst>
                <a:ext uri="{FF2B5EF4-FFF2-40B4-BE49-F238E27FC236}">
                  <a16:creationId xmlns:a16="http://schemas.microsoft.com/office/drawing/2014/main" id="{DCD7F17B-A97E-4CA9-9FEB-670D40BF3D77}"/>
                </a:ext>
              </a:extLst>
            </p:cNvPr>
            <p:cNvSpPr txBox="1"/>
            <p:nvPr/>
          </p:nvSpPr>
          <p:spPr>
            <a:xfrm>
              <a:off x="2355369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Y</a:t>
              </a:r>
            </a:p>
          </p:txBody>
        </p:sp>
        <p:sp>
          <p:nvSpPr>
            <p:cNvPr id="34" name="TextovéPole 33">
              <a:extLst>
                <a:ext uri="{FF2B5EF4-FFF2-40B4-BE49-F238E27FC236}">
                  <a16:creationId xmlns:a16="http://schemas.microsoft.com/office/drawing/2014/main" id="{CE977ACC-F501-4550-A232-4F6D6A27D6BB}"/>
                </a:ext>
              </a:extLst>
            </p:cNvPr>
            <p:cNvSpPr txBox="1"/>
            <p:nvPr/>
          </p:nvSpPr>
          <p:spPr>
            <a:xfrm>
              <a:off x="3233057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Z</a:t>
              </a:r>
            </a:p>
          </p:txBody>
        </p:sp>
      </p:grpSp>
      <p:sp>
        <p:nvSpPr>
          <p:cNvPr id="42" name="TextovéPole 41">
            <a:extLst>
              <a:ext uri="{FF2B5EF4-FFF2-40B4-BE49-F238E27FC236}">
                <a16:creationId xmlns:a16="http://schemas.microsoft.com/office/drawing/2014/main" id="{AFCD6DB7-4726-4C53-B634-5767C1CDE960}"/>
              </a:ext>
            </a:extLst>
          </p:cNvPr>
          <p:cNvSpPr txBox="1"/>
          <p:nvPr/>
        </p:nvSpPr>
        <p:spPr>
          <a:xfrm>
            <a:off x="74428" y="4486806"/>
            <a:ext cx="894198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2. Vyberte správné tvrzení: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Druh „X“ je společný předek druhů „Y“ a „Z“.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Druh „X“ žil dříve než druh „Z“.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b="1" dirty="0"/>
              <a:t>Poslední společný předek druhů „Y“ a „Z“ žil později než společný předek druhů „X“ a „Z“.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Druhy „X“ a „Y“ sdílí pozdějšího společného předka než druhy „X“ a „Z“.</a:t>
            </a:r>
          </a:p>
        </p:txBody>
      </p:sp>
      <p:grpSp>
        <p:nvGrpSpPr>
          <p:cNvPr id="28" name="Skupina 27">
            <a:extLst>
              <a:ext uri="{FF2B5EF4-FFF2-40B4-BE49-F238E27FC236}">
                <a16:creationId xmlns:a16="http://schemas.microsoft.com/office/drawing/2014/main" id="{6BF84CDA-F8E6-452F-BF37-426E949E88BD}"/>
              </a:ext>
            </a:extLst>
          </p:cNvPr>
          <p:cNvGrpSpPr/>
          <p:nvPr/>
        </p:nvGrpSpPr>
        <p:grpSpPr>
          <a:xfrm>
            <a:off x="5303699" y="1675199"/>
            <a:ext cx="1905847" cy="2277237"/>
            <a:chOff x="6271261" y="1699921"/>
            <a:chExt cx="1905847" cy="2277237"/>
          </a:xfrm>
        </p:grpSpPr>
        <p:grpSp>
          <p:nvGrpSpPr>
            <p:cNvPr id="31" name="Skupina 30">
              <a:extLst>
                <a:ext uri="{FF2B5EF4-FFF2-40B4-BE49-F238E27FC236}">
                  <a16:creationId xmlns:a16="http://schemas.microsoft.com/office/drawing/2014/main" id="{0303C0C8-387C-4FD8-9665-95566866C0BB}"/>
                </a:ext>
              </a:extLst>
            </p:cNvPr>
            <p:cNvGrpSpPr/>
            <p:nvPr/>
          </p:nvGrpSpPr>
          <p:grpSpPr>
            <a:xfrm>
              <a:off x="6489330" y="2203141"/>
              <a:ext cx="1619533" cy="1774017"/>
              <a:chOff x="3188593" y="3537460"/>
              <a:chExt cx="1022573" cy="1308419"/>
            </a:xfrm>
          </p:grpSpPr>
          <p:grpSp>
            <p:nvGrpSpPr>
              <p:cNvPr id="44" name="Skupina 43">
                <a:extLst>
                  <a:ext uri="{FF2B5EF4-FFF2-40B4-BE49-F238E27FC236}">
                    <a16:creationId xmlns:a16="http://schemas.microsoft.com/office/drawing/2014/main" id="{686C1147-BFEC-46A3-9905-890D334D276D}"/>
                  </a:ext>
                </a:extLst>
              </p:cNvPr>
              <p:cNvGrpSpPr/>
              <p:nvPr/>
            </p:nvGrpSpPr>
            <p:grpSpPr>
              <a:xfrm>
                <a:off x="3188593" y="3537460"/>
                <a:ext cx="1022573" cy="918082"/>
                <a:chOff x="2870327" y="3301512"/>
                <a:chExt cx="1022573" cy="918082"/>
              </a:xfrm>
            </p:grpSpPr>
            <p:cxnSp>
              <p:nvCxnSpPr>
                <p:cNvPr id="46" name="Přímá spojnice 45">
                  <a:extLst>
                    <a:ext uri="{FF2B5EF4-FFF2-40B4-BE49-F238E27FC236}">
                      <a16:creationId xmlns:a16="http://schemas.microsoft.com/office/drawing/2014/main" id="{03E34B8F-5C44-4CE1-80B0-DEFFE01DF6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0327" y="3301512"/>
                  <a:ext cx="557987" cy="91808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7" name="Skupina 46">
                  <a:extLst>
                    <a:ext uri="{FF2B5EF4-FFF2-40B4-BE49-F238E27FC236}">
                      <a16:creationId xmlns:a16="http://schemas.microsoft.com/office/drawing/2014/main" id="{2A9438B3-8894-493A-99D3-153DC8726D6D}"/>
                    </a:ext>
                  </a:extLst>
                </p:cNvPr>
                <p:cNvGrpSpPr/>
                <p:nvPr/>
              </p:nvGrpSpPr>
              <p:grpSpPr>
                <a:xfrm>
                  <a:off x="3300177" y="3308680"/>
                  <a:ext cx="592723" cy="910914"/>
                  <a:chOff x="3300177" y="3308680"/>
                  <a:chExt cx="592723" cy="910914"/>
                </a:xfrm>
              </p:grpSpPr>
              <p:cxnSp>
                <p:nvCxnSpPr>
                  <p:cNvPr id="48" name="Přímá spojnice 47">
                    <a:extLst>
                      <a:ext uri="{FF2B5EF4-FFF2-40B4-BE49-F238E27FC236}">
                        <a16:creationId xmlns:a16="http://schemas.microsoft.com/office/drawing/2014/main" id="{702EA934-FA9E-46A2-8531-CFA0B0857D2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00177" y="3308680"/>
                    <a:ext cx="311924" cy="535025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Přímá spojnice 48">
                    <a:extLst>
                      <a:ext uri="{FF2B5EF4-FFF2-40B4-BE49-F238E27FC236}">
                        <a16:creationId xmlns:a16="http://schemas.microsoft.com/office/drawing/2014/main" id="{DB91C3E1-244D-4F47-96D1-3A06596992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428314" y="3308681"/>
                    <a:ext cx="464586" cy="91091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45" name="Přímá spojnice 44">
                <a:extLst>
                  <a:ext uri="{FF2B5EF4-FFF2-40B4-BE49-F238E27FC236}">
                    <a16:creationId xmlns:a16="http://schemas.microsoft.com/office/drawing/2014/main" id="{A2D331AE-7391-4282-929E-8D84BAEE3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46580" y="4455542"/>
                <a:ext cx="0" cy="39033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TextovéPole 37">
              <a:extLst>
                <a:ext uri="{FF2B5EF4-FFF2-40B4-BE49-F238E27FC236}">
                  <a16:creationId xmlns:a16="http://schemas.microsoft.com/office/drawing/2014/main" id="{1EFB3729-3E9E-4010-809E-22254F70B711}"/>
                </a:ext>
              </a:extLst>
            </p:cNvPr>
            <p:cNvSpPr txBox="1"/>
            <p:nvPr/>
          </p:nvSpPr>
          <p:spPr>
            <a:xfrm>
              <a:off x="6271261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X</a:t>
              </a:r>
            </a:p>
          </p:txBody>
        </p:sp>
        <p:sp>
          <p:nvSpPr>
            <p:cNvPr id="39" name="TextovéPole 38">
              <a:extLst>
                <a:ext uri="{FF2B5EF4-FFF2-40B4-BE49-F238E27FC236}">
                  <a16:creationId xmlns:a16="http://schemas.microsoft.com/office/drawing/2014/main" id="{C9CD7342-1439-43C0-916C-1E27143B68B1}"/>
                </a:ext>
              </a:extLst>
            </p:cNvPr>
            <p:cNvSpPr txBox="1"/>
            <p:nvPr/>
          </p:nvSpPr>
          <p:spPr>
            <a:xfrm>
              <a:off x="7022460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Y</a:t>
              </a:r>
            </a:p>
          </p:txBody>
        </p:sp>
        <p:sp>
          <p:nvSpPr>
            <p:cNvPr id="43" name="TextovéPole 42">
              <a:extLst>
                <a:ext uri="{FF2B5EF4-FFF2-40B4-BE49-F238E27FC236}">
                  <a16:creationId xmlns:a16="http://schemas.microsoft.com/office/drawing/2014/main" id="{F40EA876-8A44-4495-897C-521100870042}"/>
                </a:ext>
              </a:extLst>
            </p:cNvPr>
            <p:cNvSpPr txBox="1"/>
            <p:nvPr/>
          </p:nvSpPr>
          <p:spPr>
            <a:xfrm>
              <a:off x="7900471" y="1699921"/>
              <a:ext cx="276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Z</a:t>
              </a:r>
            </a:p>
          </p:txBody>
        </p:sp>
      </p:grpSp>
      <p:sp>
        <p:nvSpPr>
          <p:cNvPr id="26" name="Ovál 25">
            <a:extLst>
              <a:ext uri="{FF2B5EF4-FFF2-40B4-BE49-F238E27FC236}">
                <a16:creationId xmlns:a16="http://schemas.microsoft.com/office/drawing/2014/main" id="{39929FC9-F65F-4883-B16E-671A0889773D}"/>
              </a:ext>
            </a:extLst>
          </p:cNvPr>
          <p:cNvSpPr/>
          <p:nvPr/>
        </p:nvSpPr>
        <p:spPr>
          <a:xfrm>
            <a:off x="2922924" y="2750824"/>
            <a:ext cx="236139" cy="21589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27" name="Přímá spojnice se šipkou 26">
            <a:extLst>
              <a:ext uri="{FF2B5EF4-FFF2-40B4-BE49-F238E27FC236}">
                <a16:creationId xmlns:a16="http://schemas.microsoft.com/office/drawing/2014/main" id="{10A8FE80-D7B0-4057-9F32-3D4CB05225DD}"/>
              </a:ext>
            </a:extLst>
          </p:cNvPr>
          <p:cNvCxnSpPr>
            <a:cxnSpLocks/>
          </p:cNvCxnSpPr>
          <p:nvPr/>
        </p:nvCxnSpPr>
        <p:spPr>
          <a:xfrm flipH="1" flipV="1">
            <a:off x="3173978" y="2989771"/>
            <a:ext cx="647380" cy="38209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Ovál 28">
            <a:extLst>
              <a:ext uri="{FF2B5EF4-FFF2-40B4-BE49-F238E27FC236}">
                <a16:creationId xmlns:a16="http://schemas.microsoft.com/office/drawing/2014/main" id="{F721351F-F3D7-48DC-8683-BE42DB044033}"/>
              </a:ext>
            </a:extLst>
          </p:cNvPr>
          <p:cNvSpPr/>
          <p:nvPr/>
        </p:nvSpPr>
        <p:spPr>
          <a:xfrm>
            <a:off x="6590885" y="2770020"/>
            <a:ext cx="236139" cy="21589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30" name="Přímá spojnice se šipkou 29">
            <a:extLst>
              <a:ext uri="{FF2B5EF4-FFF2-40B4-BE49-F238E27FC236}">
                <a16:creationId xmlns:a16="http://schemas.microsoft.com/office/drawing/2014/main" id="{535F468F-B4B4-4A43-B956-7E215EE3E90E}"/>
              </a:ext>
            </a:extLst>
          </p:cNvPr>
          <p:cNvCxnSpPr>
            <a:cxnSpLocks/>
          </p:cNvCxnSpPr>
          <p:nvPr/>
        </p:nvCxnSpPr>
        <p:spPr>
          <a:xfrm flipH="1" flipV="1">
            <a:off x="6841939" y="3008967"/>
            <a:ext cx="647380" cy="38209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5" name="Ovál 34">
            <a:extLst>
              <a:ext uri="{FF2B5EF4-FFF2-40B4-BE49-F238E27FC236}">
                <a16:creationId xmlns:a16="http://schemas.microsoft.com/office/drawing/2014/main" id="{3CF1A957-2947-46CE-9D43-1CAB711B4538}"/>
              </a:ext>
            </a:extLst>
          </p:cNvPr>
          <p:cNvSpPr/>
          <p:nvPr/>
        </p:nvSpPr>
        <p:spPr>
          <a:xfrm>
            <a:off x="2383435" y="3373656"/>
            <a:ext cx="236139" cy="215891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37" name="Ovál 36">
            <a:extLst>
              <a:ext uri="{FF2B5EF4-FFF2-40B4-BE49-F238E27FC236}">
                <a16:creationId xmlns:a16="http://schemas.microsoft.com/office/drawing/2014/main" id="{4DF3BECC-7004-44D6-8457-9DFCF8DF02F7}"/>
              </a:ext>
            </a:extLst>
          </p:cNvPr>
          <p:cNvSpPr/>
          <p:nvPr/>
        </p:nvSpPr>
        <p:spPr>
          <a:xfrm>
            <a:off x="6282005" y="3315250"/>
            <a:ext cx="236139" cy="215891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662995C4-2B77-41B1-8B95-F0F3F4B29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49567" y="6492875"/>
            <a:ext cx="2057400" cy="365125"/>
          </a:xfrm>
        </p:spPr>
        <p:txBody>
          <a:bodyPr/>
          <a:lstStyle/>
          <a:p>
            <a:fld id="{4CC4137A-CC1B-48E4-91CC-CF5C39229DBC}" type="slidenum">
              <a:rPr lang="cs-CZ" smtClean="0"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19219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Skupina 56">
            <a:extLst>
              <a:ext uri="{FF2B5EF4-FFF2-40B4-BE49-F238E27FC236}">
                <a16:creationId xmlns:a16="http://schemas.microsoft.com/office/drawing/2014/main" id="{A6A0B454-FE8E-4AB2-9C2C-14FC66BE1609}"/>
              </a:ext>
            </a:extLst>
          </p:cNvPr>
          <p:cNvGrpSpPr/>
          <p:nvPr/>
        </p:nvGrpSpPr>
        <p:grpSpPr>
          <a:xfrm>
            <a:off x="964552" y="985937"/>
            <a:ext cx="4274280" cy="3207795"/>
            <a:chOff x="964552" y="985937"/>
            <a:chExt cx="4274280" cy="3207795"/>
          </a:xfrm>
        </p:grpSpPr>
        <p:grpSp>
          <p:nvGrpSpPr>
            <p:cNvPr id="3" name="Skupina 2">
              <a:extLst>
                <a:ext uri="{FF2B5EF4-FFF2-40B4-BE49-F238E27FC236}">
                  <a16:creationId xmlns:a16="http://schemas.microsoft.com/office/drawing/2014/main" id="{C8AD6EA7-DC9C-4D7D-A54C-6F0A086E998F}"/>
                </a:ext>
              </a:extLst>
            </p:cNvPr>
            <p:cNvGrpSpPr/>
            <p:nvPr/>
          </p:nvGrpSpPr>
          <p:grpSpPr>
            <a:xfrm>
              <a:off x="964552" y="985937"/>
              <a:ext cx="4274280" cy="3207795"/>
              <a:chOff x="3239223" y="2975087"/>
              <a:chExt cx="3303988" cy="2565988"/>
            </a:xfrm>
          </p:grpSpPr>
          <p:sp>
            <p:nvSpPr>
              <p:cNvPr id="4" name="TextovéPole 3">
                <a:extLst>
                  <a:ext uri="{FF2B5EF4-FFF2-40B4-BE49-F238E27FC236}">
                    <a16:creationId xmlns:a16="http://schemas.microsoft.com/office/drawing/2014/main" id="{D2F93BA3-C137-41D2-A0A6-C41465F3E52E}"/>
                  </a:ext>
                </a:extLst>
              </p:cNvPr>
              <p:cNvSpPr txBox="1"/>
              <p:nvPr/>
            </p:nvSpPr>
            <p:spPr>
              <a:xfrm rot="19340908">
                <a:off x="3239223" y="2984274"/>
                <a:ext cx="1580137" cy="352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200" dirty="0"/>
                  <a:t>paprika</a:t>
                </a:r>
              </a:p>
            </p:txBody>
          </p:sp>
          <p:sp>
            <p:nvSpPr>
              <p:cNvPr id="5" name="TextovéPole 4">
                <a:extLst>
                  <a:ext uri="{FF2B5EF4-FFF2-40B4-BE49-F238E27FC236}">
                    <a16:creationId xmlns:a16="http://schemas.microsoft.com/office/drawing/2014/main" id="{052125BF-3CD9-43CB-B0D2-A3E7A588BE31}"/>
                  </a:ext>
                </a:extLst>
              </p:cNvPr>
              <p:cNvSpPr txBox="1"/>
              <p:nvPr/>
            </p:nvSpPr>
            <p:spPr>
              <a:xfrm rot="19340908">
                <a:off x="3818311" y="2975087"/>
                <a:ext cx="1580137" cy="352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200" dirty="0"/>
                  <a:t>hlemýžď</a:t>
                </a:r>
              </a:p>
            </p:txBody>
          </p:sp>
          <p:sp>
            <p:nvSpPr>
              <p:cNvPr id="6" name="TextovéPole 5">
                <a:extLst>
                  <a:ext uri="{FF2B5EF4-FFF2-40B4-BE49-F238E27FC236}">
                    <a16:creationId xmlns:a16="http://schemas.microsoft.com/office/drawing/2014/main" id="{86680B82-25DE-4DF1-A240-0F36D38A1CDE}"/>
                  </a:ext>
                </a:extLst>
              </p:cNvPr>
              <p:cNvSpPr txBox="1"/>
              <p:nvPr/>
            </p:nvSpPr>
            <p:spPr>
              <a:xfrm rot="19340908">
                <a:off x="4963074" y="2984274"/>
                <a:ext cx="1580137" cy="352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200" dirty="0"/>
                  <a:t>hřib</a:t>
                </a:r>
              </a:p>
            </p:txBody>
          </p:sp>
          <p:sp>
            <p:nvSpPr>
              <p:cNvPr id="7" name="TextovéPole 6">
                <a:extLst>
                  <a:ext uri="{FF2B5EF4-FFF2-40B4-BE49-F238E27FC236}">
                    <a16:creationId xmlns:a16="http://schemas.microsoft.com/office/drawing/2014/main" id="{F6B341CD-F16B-409F-9E25-88AE9327B053}"/>
                  </a:ext>
                </a:extLst>
              </p:cNvPr>
              <p:cNvSpPr txBox="1"/>
              <p:nvPr/>
            </p:nvSpPr>
            <p:spPr>
              <a:xfrm rot="19340908">
                <a:off x="4433603" y="3054209"/>
                <a:ext cx="1354924" cy="352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200" dirty="0"/>
                  <a:t>myš</a:t>
                </a:r>
              </a:p>
            </p:txBody>
          </p:sp>
          <p:grpSp>
            <p:nvGrpSpPr>
              <p:cNvPr id="8" name="Skupina 7">
                <a:extLst>
                  <a:ext uri="{FF2B5EF4-FFF2-40B4-BE49-F238E27FC236}">
                    <a16:creationId xmlns:a16="http://schemas.microsoft.com/office/drawing/2014/main" id="{B862124A-A326-48B7-A4A5-A7F712239152}"/>
                  </a:ext>
                </a:extLst>
              </p:cNvPr>
              <p:cNvGrpSpPr/>
              <p:nvPr/>
            </p:nvGrpSpPr>
            <p:grpSpPr>
              <a:xfrm>
                <a:off x="3607058" y="3718338"/>
                <a:ext cx="1530028" cy="1822737"/>
                <a:chOff x="6623163" y="515131"/>
                <a:chExt cx="1755002" cy="2191145"/>
              </a:xfrm>
            </p:grpSpPr>
            <p:cxnSp>
              <p:nvCxnSpPr>
                <p:cNvPr id="9" name="Přímá spojnice 8">
                  <a:extLst>
                    <a:ext uri="{FF2B5EF4-FFF2-40B4-BE49-F238E27FC236}">
                      <a16:creationId xmlns:a16="http://schemas.microsoft.com/office/drawing/2014/main" id="{5DB61873-ED2E-4B92-93DC-5D2B6CA344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78165" y="568676"/>
                  <a:ext cx="0" cy="1139329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Přímá spojnice 9">
                  <a:extLst>
                    <a:ext uri="{FF2B5EF4-FFF2-40B4-BE49-F238E27FC236}">
                      <a16:creationId xmlns:a16="http://schemas.microsoft.com/office/drawing/2014/main" id="{21A04EB7-2CEC-40FA-998C-6C2FD9865C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99277" y="572441"/>
                  <a:ext cx="0" cy="582717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Přímá spojnice 10">
                  <a:extLst>
                    <a:ext uri="{FF2B5EF4-FFF2-40B4-BE49-F238E27FC236}">
                      <a16:creationId xmlns:a16="http://schemas.microsoft.com/office/drawing/2014/main" id="{93B70825-AC43-47D7-8C6A-35FBA8F6AC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60096" y="555623"/>
                  <a:ext cx="0" cy="582717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Přímá spojnice 11">
                  <a:extLst>
                    <a:ext uri="{FF2B5EF4-FFF2-40B4-BE49-F238E27FC236}">
                      <a16:creationId xmlns:a16="http://schemas.microsoft.com/office/drawing/2014/main" id="{3ADD2692-5D08-4091-9F0E-3702940860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30843" y="515131"/>
                  <a:ext cx="0" cy="163461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Přímá spojnice 12">
                  <a:extLst>
                    <a:ext uri="{FF2B5EF4-FFF2-40B4-BE49-F238E27FC236}">
                      <a16:creationId xmlns:a16="http://schemas.microsoft.com/office/drawing/2014/main" id="{FB0210CF-9FDC-46DB-B0B1-FB506608ED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35666" y="1138340"/>
                  <a:ext cx="763614" cy="16816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Přímá spojnice 13">
                  <a:extLst>
                    <a:ext uri="{FF2B5EF4-FFF2-40B4-BE49-F238E27FC236}">
                      <a16:creationId xmlns:a16="http://schemas.microsoft.com/office/drawing/2014/main" id="{24ACA882-6D78-46A5-9E20-A18F80B4F7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90049" y="1138340"/>
                  <a:ext cx="0" cy="53614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Přímá spojnice 14">
                  <a:extLst>
                    <a:ext uri="{FF2B5EF4-FFF2-40B4-BE49-F238E27FC236}">
                      <a16:creationId xmlns:a16="http://schemas.microsoft.com/office/drawing/2014/main" id="{E7374E38-B4CC-4D23-B5C7-46CBCE98BC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61017" y="1685595"/>
                  <a:ext cx="813361" cy="697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Přímá spojnice 15">
                  <a:extLst>
                    <a:ext uri="{FF2B5EF4-FFF2-40B4-BE49-F238E27FC236}">
                      <a16:creationId xmlns:a16="http://schemas.microsoft.com/office/drawing/2014/main" id="{A1890A25-55C8-4724-B02E-12F7FFBCEF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23163" y="2147236"/>
                  <a:ext cx="1424254" cy="7541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Přímá spojnice 16">
                  <a:extLst>
                    <a:ext uri="{FF2B5EF4-FFF2-40B4-BE49-F238E27FC236}">
                      <a16:creationId xmlns:a16="http://schemas.microsoft.com/office/drawing/2014/main" id="{608AA759-16A1-485D-85E7-6637F73C84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47418" y="1674483"/>
                  <a:ext cx="0" cy="49057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Přímá spojnice 17">
                  <a:extLst>
                    <a:ext uri="{FF2B5EF4-FFF2-40B4-BE49-F238E27FC236}">
                      <a16:creationId xmlns:a16="http://schemas.microsoft.com/office/drawing/2014/main" id="{10209789-8FD0-4E5E-8F63-AF12DA5321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10832" y="2170133"/>
                  <a:ext cx="0" cy="53614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4" name="Ovál 43">
              <a:extLst>
                <a:ext uri="{FF2B5EF4-FFF2-40B4-BE49-F238E27FC236}">
                  <a16:creationId xmlns:a16="http://schemas.microsoft.com/office/drawing/2014/main" id="{F9053607-8963-40E4-897E-6D38945F624F}"/>
                </a:ext>
              </a:extLst>
            </p:cNvPr>
            <p:cNvSpPr/>
            <p:nvPr/>
          </p:nvSpPr>
          <p:spPr>
            <a:xfrm>
              <a:off x="2189251" y="3454653"/>
              <a:ext cx="297870" cy="305031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a</a:t>
              </a:r>
            </a:p>
          </p:txBody>
        </p:sp>
        <p:sp>
          <p:nvSpPr>
            <p:cNvPr id="45" name="Ovál 44">
              <a:extLst>
                <a:ext uri="{FF2B5EF4-FFF2-40B4-BE49-F238E27FC236}">
                  <a16:creationId xmlns:a16="http://schemas.microsoft.com/office/drawing/2014/main" id="{839B06C1-A1CD-459B-AC54-CD1CB7AF26AE}"/>
                </a:ext>
              </a:extLst>
            </p:cNvPr>
            <p:cNvSpPr/>
            <p:nvPr/>
          </p:nvSpPr>
          <p:spPr>
            <a:xfrm>
              <a:off x="2391379" y="2419898"/>
              <a:ext cx="297870" cy="305031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</a:t>
              </a:r>
              <a:endParaRPr lang="cs-CZ" dirty="0"/>
            </a:p>
          </p:txBody>
        </p:sp>
        <p:sp>
          <p:nvSpPr>
            <p:cNvPr id="47" name="Ovál 46">
              <a:extLst>
                <a:ext uri="{FF2B5EF4-FFF2-40B4-BE49-F238E27FC236}">
                  <a16:creationId xmlns:a16="http://schemas.microsoft.com/office/drawing/2014/main" id="{623A9A16-80A7-47E2-8166-365A2E449720}"/>
                </a:ext>
              </a:extLst>
            </p:cNvPr>
            <p:cNvSpPr/>
            <p:nvPr/>
          </p:nvSpPr>
          <p:spPr>
            <a:xfrm>
              <a:off x="2909147" y="2975887"/>
              <a:ext cx="297870" cy="305031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</a:t>
              </a:r>
            </a:p>
          </p:txBody>
        </p:sp>
        <p:sp>
          <p:nvSpPr>
            <p:cNvPr id="49" name="Ovál 48">
              <a:extLst>
                <a:ext uri="{FF2B5EF4-FFF2-40B4-BE49-F238E27FC236}">
                  <a16:creationId xmlns:a16="http://schemas.microsoft.com/office/drawing/2014/main" id="{473D0DAA-5D24-4A3E-AC09-E434BA508753}"/>
                </a:ext>
              </a:extLst>
            </p:cNvPr>
            <p:cNvSpPr/>
            <p:nvPr/>
          </p:nvSpPr>
          <p:spPr>
            <a:xfrm>
              <a:off x="2907215" y="3423259"/>
              <a:ext cx="297870" cy="305031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</a:t>
              </a:r>
            </a:p>
          </p:txBody>
        </p:sp>
      </p:grpSp>
      <p:sp>
        <p:nvSpPr>
          <p:cNvPr id="54" name="TextovéPole 53">
            <a:extLst>
              <a:ext uri="{FF2B5EF4-FFF2-40B4-BE49-F238E27FC236}">
                <a16:creationId xmlns:a16="http://schemas.microsoft.com/office/drawing/2014/main" id="{62891FE1-4847-4243-8F89-6DB787D94346}"/>
              </a:ext>
            </a:extLst>
          </p:cNvPr>
          <p:cNvSpPr txBox="1"/>
          <p:nvPr/>
        </p:nvSpPr>
        <p:spPr>
          <a:xfrm>
            <a:off x="74428" y="4486806"/>
            <a:ext cx="919716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3. Které kolečko odpovídá poslednímu společnému předku myši a hřibu?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kolečko „a“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kolečko „b“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kolečko „c“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kolečko „d“</a:t>
            </a:r>
          </a:p>
        </p:txBody>
      </p:sp>
      <p:grpSp>
        <p:nvGrpSpPr>
          <p:cNvPr id="56" name="Skupina 55">
            <a:extLst>
              <a:ext uri="{FF2B5EF4-FFF2-40B4-BE49-F238E27FC236}">
                <a16:creationId xmlns:a16="http://schemas.microsoft.com/office/drawing/2014/main" id="{E99FE98F-6EA0-4125-BED2-E9CC94E19240}"/>
              </a:ext>
            </a:extLst>
          </p:cNvPr>
          <p:cNvGrpSpPr/>
          <p:nvPr/>
        </p:nvGrpSpPr>
        <p:grpSpPr>
          <a:xfrm>
            <a:off x="5033915" y="982995"/>
            <a:ext cx="4709069" cy="3210738"/>
            <a:chOff x="5033915" y="982995"/>
            <a:chExt cx="4709069" cy="3210738"/>
          </a:xfrm>
        </p:grpSpPr>
        <p:grpSp>
          <p:nvGrpSpPr>
            <p:cNvPr id="20" name="Skupina 19">
              <a:extLst>
                <a:ext uri="{FF2B5EF4-FFF2-40B4-BE49-F238E27FC236}">
                  <a16:creationId xmlns:a16="http://schemas.microsoft.com/office/drawing/2014/main" id="{7D88224F-8730-40AD-976B-7A9D9A791C90}"/>
                </a:ext>
              </a:extLst>
            </p:cNvPr>
            <p:cNvGrpSpPr/>
            <p:nvPr/>
          </p:nvGrpSpPr>
          <p:grpSpPr>
            <a:xfrm>
              <a:off x="5340497" y="1934380"/>
              <a:ext cx="2612312" cy="2259353"/>
              <a:chOff x="2750667" y="3525228"/>
              <a:chExt cx="1460499" cy="1744073"/>
            </a:xfrm>
          </p:grpSpPr>
          <p:grpSp>
            <p:nvGrpSpPr>
              <p:cNvPr id="25" name="Skupina 24">
                <a:extLst>
                  <a:ext uri="{FF2B5EF4-FFF2-40B4-BE49-F238E27FC236}">
                    <a16:creationId xmlns:a16="http://schemas.microsoft.com/office/drawing/2014/main" id="{1C82A512-ED06-4D0C-8AF9-6716CDAE7852}"/>
                  </a:ext>
                </a:extLst>
              </p:cNvPr>
              <p:cNvGrpSpPr/>
              <p:nvPr/>
            </p:nvGrpSpPr>
            <p:grpSpPr>
              <a:xfrm>
                <a:off x="2750667" y="3525228"/>
                <a:ext cx="1460499" cy="1345525"/>
                <a:chOff x="2432401" y="3289280"/>
                <a:chExt cx="1460499" cy="1345525"/>
              </a:xfrm>
            </p:grpSpPr>
            <p:cxnSp>
              <p:nvCxnSpPr>
                <p:cNvPr id="27" name="Přímá spojnice 26">
                  <a:extLst>
                    <a:ext uri="{FF2B5EF4-FFF2-40B4-BE49-F238E27FC236}">
                      <a16:creationId xmlns:a16="http://schemas.microsoft.com/office/drawing/2014/main" id="{F15F2CC3-E8C4-41FD-8764-4A5C226A72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0327" y="3301512"/>
                  <a:ext cx="557987" cy="91808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8" name="Skupina 27">
                  <a:extLst>
                    <a:ext uri="{FF2B5EF4-FFF2-40B4-BE49-F238E27FC236}">
                      <a16:creationId xmlns:a16="http://schemas.microsoft.com/office/drawing/2014/main" id="{B38700ED-F694-4FF7-A293-385C7743D7EE}"/>
                    </a:ext>
                  </a:extLst>
                </p:cNvPr>
                <p:cNvGrpSpPr/>
                <p:nvPr/>
              </p:nvGrpSpPr>
              <p:grpSpPr>
                <a:xfrm>
                  <a:off x="2432401" y="3289280"/>
                  <a:ext cx="1460499" cy="1345525"/>
                  <a:chOff x="2432401" y="3289280"/>
                  <a:chExt cx="1460499" cy="1345525"/>
                </a:xfrm>
              </p:grpSpPr>
              <p:cxnSp>
                <p:nvCxnSpPr>
                  <p:cNvPr id="29" name="Přímá spojnice 28">
                    <a:extLst>
                      <a:ext uri="{FF2B5EF4-FFF2-40B4-BE49-F238E27FC236}">
                        <a16:creationId xmlns:a16="http://schemas.microsoft.com/office/drawing/2014/main" id="{32624CF6-C92A-4234-A053-F4E05FD5348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32401" y="3289280"/>
                    <a:ext cx="808893" cy="1345525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Přímá spojnice 29">
                    <a:extLst>
                      <a:ext uri="{FF2B5EF4-FFF2-40B4-BE49-F238E27FC236}">
                        <a16:creationId xmlns:a16="http://schemas.microsoft.com/office/drawing/2014/main" id="{5F857CA8-E24D-4BC0-ACCB-2C9436D1EE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200191" y="3306896"/>
                    <a:ext cx="265825" cy="557495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Přímá spojnice 30">
                    <a:extLst>
                      <a:ext uri="{FF2B5EF4-FFF2-40B4-BE49-F238E27FC236}">
                        <a16:creationId xmlns:a16="http://schemas.microsoft.com/office/drawing/2014/main" id="{FC58105E-2108-4EA6-BB10-3C5F8C5A8C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241294" y="3308681"/>
                    <a:ext cx="651606" cy="1326124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6" name="Přímá spojnice 25">
                <a:extLst>
                  <a:ext uri="{FF2B5EF4-FFF2-40B4-BE49-F238E27FC236}">
                    <a16:creationId xmlns:a16="http://schemas.microsoft.com/office/drawing/2014/main" id="{3FB9445F-5799-44BA-B4E3-8384DB5A79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59560" y="4838907"/>
                <a:ext cx="0" cy="430394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TextovéPole 38">
              <a:extLst>
                <a:ext uri="{FF2B5EF4-FFF2-40B4-BE49-F238E27FC236}">
                  <a16:creationId xmlns:a16="http://schemas.microsoft.com/office/drawing/2014/main" id="{FD75C627-7FDB-458B-92A8-96FB8A9CF277}"/>
                </a:ext>
              </a:extLst>
            </p:cNvPr>
            <p:cNvSpPr txBox="1"/>
            <p:nvPr/>
          </p:nvSpPr>
          <p:spPr>
            <a:xfrm rot="19340908">
              <a:off x="5033915" y="982995"/>
              <a:ext cx="2044181" cy="441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paprika</a:t>
              </a:r>
            </a:p>
          </p:txBody>
        </p:sp>
        <p:sp>
          <p:nvSpPr>
            <p:cNvPr id="40" name="TextovéPole 39">
              <a:extLst>
                <a:ext uri="{FF2B5EF4-FFF2-40B4-BE49-F238E27FC236}">
                  <a16:creationId xmlns:a16="http://schemas.microsoft.com/office/drawing/2014/main" id="{49530FBA-7F19-4EDF-B31E-E7BAD45C4D19}"/>
                </a:ext>
              </a:extLst>
            </p:cNvPr>
            <p:cNvSpPr txBox="1"/>
            <p:nvPr/>
          </p:nvSpPr>
          <p:spPr>
            <a:xfrm rot="19340908">
              <a:off x="5900070" y="995087"/>
              <a:ext cx="2044181" cy="441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hlemýžď</a:t>
              </a:r>
            </a:p>
          </p:txBody>
        </p:sp>
        <p:sp>
          <p:nvSpPr>
            <p:cNvPr id="41" name="TextovéPole 40">
              <a:extLst>
                <a:ext uri="{FF2B5EF4-FFF2-40B4-BE49-F238E27FC236}">
                  <a16:creationId xmlns:a16="http://schemas.microsoft.com/office/drawing/2014/main" id="{1C4F9828-D397-45ED-8E26-04C0B9343F9B}"/>
                </a:ext>
              </a:extLst>
            </p:cNvPr>
            <p:cNvSpPr txBox="1"/>
            <p:nvPr/>
          </p:nvSpPr>
          <p:spPr>
            <a:xfrm rot="19340908">
              <a:off x="7698803" y="995861"/>
              <a:ext cx="2044181" cy="441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hřib</a:t>
              </a:r>
            </a:p>
          </p:txBody>
        </p:sp>
        <p:sp>
          <p:nvSpPr>
            <p:cNvPr id="42" name="TextovéPole 41">
              <a:extLst>
                <a:ext uri="{FF2B5EF4-FFF2-40B4-BE49-F238E27FC236}">
                  <a16:creationId xmlns:a16="http://schemas.microsoft.com/office/drawing/2014/main" id="{FCF168B8-BE11-4EEC-B56D-21B07357CAB2}"/>
                </a:ext>
              </a:extLst>
            </p:cNvPr>
            <p:cNvSpPr txBox="1"/>
            <p:nvPr/>
          </p:nvSpPr>
          <p:spPr>
            <a:xfrm rot="19340908">
              <a:off x="6885354" y="1055760"/>
              <a:ext cx="1752829" cy="441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myš</a:t>
              </a:r>
            </a:p>
          </p:txBody>
        </p:sp>
        <p:sp>
          <p:nvSpPr>
            <p:cNvPr id="46" name="Ovál 45">
              <a:extLst>
                <a:ext uri="{FF2B5EF4-FFF2-40B4-BE49-F238E27FC236}">
                  <a16:creationId xmlns:a16="http://schemas.microsoft.com/office/drawing/2014/main" id="{F20064E3-A235-477C-9F80-5886FF9E97CC}"/>
                </a:ext>
              </a:extLst>
            </p:cNvPr>
            <p:cNvSpPr/>
            <p:nvPr/>
          </p:nvSpPr>
          <p:spPr>
            <a:xfrm>
              <a:off x="7015509" y="2943913"/>
              <a:ext cx="240869" cy="264088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</a:t>
              </a:r>
            </a:p>
          </p:txBody>
        </p:sp>
        <p:sp>
          <p:nvSpPr>
            <p:cNvPr id="48" name="Ovál 47">
              <a:extLst>
                <a:ext uri="{FF2B5EF4-FFF2-40B4-BE49-F238E27FC236}">
                  <a16:creationId xmlns:a16="http://schemas.microsoft.com/office/drawing/2014/main" id="{0AE8B1C7-666F-4D93-83B1-40E28B5F8501}"/>
                </a:ext>
              </a:extLst>
            </p:cNvPr>
            <p:cNvSpPr/>
            <p:nvPr/>
          </p:nvSpPr>
          <p:spPr>
            <a:xfrm>
              <a:off x="6652770" y="3550244"/>
              <a:ext cx="240869" cy="264088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a</a:t>
              </a:r>
            </a:p>
          </p:txBody>
        </p:sp>
        <p:sp>
          <p:nvSpPr>
            <p:cNvPr id="51" name="Ovál 50">
              <a:extLst>
                <a:ext uri="{FF2B5EF4-FFF2-40B4-BE49-F238E27FC236}">
                  <a16:creationId xmlns:a16="http://schemas.microsoft.com/office/drawing/2014/main" id="{0FE07476-01BB-4811-9FBC-E11EBED2801B}"/>
                </a:ext>
              </a:extLst>
            </p:cNvPr>
            <p:cNvSpPr/>
            <p:nvPr/>
          </p:nvSpPr>
          <p:spPr>
            <a:xfrm>
              <a:off x="6846683" y="3254369"/>
              <a:ext cx="240869" cy="264088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</a:t>
              </a:r>
            </a:p>
          </p:txBody>
        </p:sp>
        <p:sp>
          <p:nvSpPr>
            <p:cNvPr id="55" name="Ovál 54">
              <a:extLst>
                <a:ext uri="{FF2B5EF4-FFF2-40B4-BE49-F238E27FC236}">
                  <a16:creationId xmlns:a16="http://schemas.microsoft.com/office/drawing/2014/main" id="{51E1FD0C-A02A-4F26-BDC6-0D2F301AED05}"/>
                </a:ext>
              </a:extLst>
            </p:cNvPr>
            <p:cNvSpPr/>
            <p:nvPr/>
          </p:nvSpPr>
          <p:spPr>
            <a:xfrm>
              <a:off x="6615078" y="2502827"/>
              <a:ext cx="240869" cy="264088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</a:t>
              </a:r>
            </a:p>
          </p:txBody>
        </p:sp>
      </p:grp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39AC4BC4-2834-4918-933C-3AD27658C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5858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Skupina 56">
            <a:extLst>
              <a:ext uri="{FF2B5EF4-FFF2-40B4-BE49-F238E27FC236}">
                <a16:creationId xmlns:a16="http://schemas.microsoft.com/office/drawing/2014/main" id="{A6A0B454-FE8E-4AB2-9C2C-14FC66BE1609}"/>
              </a:ext>
            </a:extLst>
          </p:cNvPr>
          <p:cNvGrpSpPr/>
          <p:nvPr/>
        </p:nvGrpSpPr>
        <p:grpSpPr>
          <a:xfrm>
            <a:off x="964552" y="985937"/>
            <a:ext cx="4274280" cy="3207795"/>
            <a:chOff x="964552" y="985937"/>
            <a:chExt cx="4274280" cy="3207795"/>
          </a:xfrm>
        </p:grpSpPr>
        <p:grpSp>
          <p:nvGrpSpPr>
            <p:cNvPr id="3" name="Skupina 2">
              <a:extLst>
                <a:ext uri="{FF2B5EF4-FFF2-40B4-BE49-F238E27FC236}">
                  <a16:creationId xmlns:a16="http://schemas.microsoft.com/office/drawing/2014/main" id="{C8AD6EA7-DC9C-4D7D-A54C-6F0A086E998F}"/>
                </a:ext>
              </a:extLst>
            </p:cNvPr>
            <p:cNvGrpSpPr/>
            <p:nvPr/>
          </p:nvGrpSpPr>
          <p:grpSpPr>
            <a:xfrm>
              <a:off x="964552" y="985937"/>
              <a:ext cx="4274280" cy="3207795"/>
              <a:chOff x="3239223" y="2975087"/>
              <a:chExt cx="3303988" cy="2565988"/>
            </a:xfrm>
          </p:grpSpPr>
          <p:sp>
            <p:nvSpPr>
              <p:cNvPr id="4" name="TextovéPole 3">
                <a:extLst>
                  <a:ext uri="{FF2B5EF4-FFF2-40B4-BE49-F238E27FC236}">
                    <a16:creationId xmlns:a16="http://schemas.microsoft.com/office/drawing/2014/main" id="{D2F93BA3-C137-41D2-A0A6-C41465F3E52E}"/>
                  </a:ext>
                </a:extLst>
              </p:cNvPr>
              <p:cNvSpPr txBox="1"/>
              <p:nvPr/>
            </p:nvSpPr>
            <p:spPr>
              <a:xfrm rot="19340908">
                <a:off x="3239223" y="2984274"/>
                <a:ext cx="1580137" cy="352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200" dirty="0"/>
                  <a:t>paprika</a:t>
                </a:r>
              </a:p>
            </p:txBody>
          </p:sp>
          <p:sp>
            <p:nvSpPr>
              <p:cNvPr id="5" name="TextovéPole 4">
                <a:extLst>
                  <a:ext uri="{FF2B5EF4-FFF2-40B4-BE49-F238E27FC236}">
                    <a16:creationId xmlns:a16="http://schemas.microsoft.com/office/drawing/2014/main" id="{052125BF-3CD9-43CB-B0D2-A3E7A588BE31}"/>
                  </a:ext>
                </a:extLst>
              </p:cNvPr>
              <p:cNvSpPr txBox="1"/>
              <p:nvPr/>
            </p:nvSpPr>
            <p:spPr>
              <a:xfrm rot="19340908">
                <a:off x="3818311" y="2975087"/>
                <a:ext cx="1580137" cy="352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200" dirty="0"/>
                  <a:t>hlemýžď</a:t>
                </a:r>
              </a:p>
            </p:txBody>
          </p:sp>
          <p:sp>
            <p:nvSpPr>
              <p:cNvPr id="6" name="TextovéPole 5">
                <a:extLst>
                  <a:ext uri="{FF2B5EF4-FFF2-40B4-BE49-F238E27FC236}">
                    <a16:creationId xmlns:a16="http://schemas.microsoft.com/office/drawing/2014/main" id="{86680B82-25DE-4DF1-A240-0F36D38A1CDE}"/>
                  </a:ext>
                </a:extLst>
              </p:cNvPr>
              <p:cNvSpPr txBox="1"/>
              <p:nvPr/>
            </p:nvSpPr>
            <p:spPr>
              <a:xfrm rot="19340908">
                <a:off x="4963074" y="2984274"/>
                <a:ext cx="1580137" cy="352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200" dirty="0"/>
                  <a:t>hřib</a:t>
                </a:r>
              </a:p>
            </p:txBody>
          </p:sp>
          <p:sp>
            <p:nvSpPr>
              <p:cNvPr id="7" name="TextovéPole 6">
                <a:extLst>
                  <a:ext uri="{FF2B5EF4-FFF2-40B4-BE49-F238E27FC236}">
                    <a16:creationId xmlns:a16="http://schemas.microsoft.com/office/drawing/2014/main" id="{F6B341CD-F16B-409F-9E25-88AE9327B053}"/>
                  </a:ext>
                </a:extLst>
              </p:cNvPr>
              <p:cNvSpPr txBox="1"/>
              <p:nvPr/>
            </p:nvSpPr>
            <p:spPr>
              <a:xfrm rot="19340908">
                <a:off x="4433603" y="3054209"/>
                <a:ext cx="1354924" cy="352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200" dirty="0"/>
                  <a:t>myš</a:t>
                </a:r>
              </a:p>
            </p:txBody>
          </p:sp>
          <p:grpSp>
            <p:nvGrpSpPr>
              <p:cNvPr id="8" name="Skupina 7">
                <a:extLst>
                  <a:ext uri="{FF2B5EF4-FFF2-40B4-BE49-F238E27FC236}">
                    <a16:creationId xmlns:a16="http://schemas.microsoft.com/office/drawing/2014/main" id="{B862124A-A326-48B7-A4A5-A7F712239152}"/>
                  </a:ext>
                </a:extLst>
              </p:cNvPr>
              <p:cNvGrpSpPr/>
              <p:nvPr/>
            </p:nvGrpSpPr>
            <p:grpSpPr>
              <a:xfrm>
                <a:off x="3607058" y="3718338"/>
                <a:ext cx="1530028" cy="1822737"/>
                <a:chOff x="6623163" y="515131"/>
                <a:chExt cx="1755002" cy="2191145"/>
              </a:xfrm>
            </p:grpSpPr>
            <p:cxnSp>
              <p:nvCxnSpPr>
                <p:cNvPr id="9" name="Přímá spojnice 8">
                  <a:extLst>
                    <a:ext uri="{FF2B5EF4-FFF2-40B4-BE49-F238E27FC236}">
                      <a16:creationId xmlns:a16="http://schemas.microsoft.com/office/drawing/2014/main" id="{5DB61873-ED2E-4B92-93DC-5D2B6CA344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78165" y="568676"/>
                  <a:ext cx="0" cy="1139329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Přímá spojnice 9">
                  <a:extLst>
                    <a:ext uri="{FF2B5EF4-FFF2-40B4-BE49-F238E27FC236}">
                      <a16:creationId xmlns:a16="http://schemas.microsoft.com/office/drawing/2014/main" id="{21A04EB7-2CEC-40FA-998C-6C2FD9865C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99277" y="572441"/>
                  <a:ext cx="0" cy="582717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Přímá spojnice 10">
                  <a:extLst>
                    <a:ext uri="{FF2B5EF4-FFF2-40B4-BE49-F238E27FC236}">
                      <a16:creationId xmlns:a16="http://schemas.microsoft.com/office/drawing/2014/main" id="{93B70825-AC43-47D7-8C6A-35FBA8F6AC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60096" y="555623"/>
                  <a:ext cx="0" cy="582717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Přímá spojnice 11">
                  <a:extLst>
                    <a:ext uri="{FF2B5EF4-FFF2-40B4-BE49-F238E27FC236}">
                      <a16:creationId xmlns:a16="http://schemas.microsoft.com/office/drawing/2014/main" id="{3ADD2692-5D08-4091-9F0E-3702940860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30843" y="515131"/>
                  <a:ext cx="0" cy="163461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Přímá spojnice 12">
                  <a:extLst>
                    <a:ext uri="{FF2B5EF4-FFF2-40B4-BE49-F238E27FC236}">
                      <a16:creationId xmlns:a16="http://schemas.microsoft.com/office/drawing/2014/main" id="{FB0210CF-9FDC-46DB-B0B1-FB506608ED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35666" y="1138340"/>
                  <a:ext cx="763614" cy="16816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Přímá spojnice 13">
                  <a:extLst>
                    <a:ext uri="{FF2B5EF4-FFF2-40B4-BE49-F238E27FC236}">
                      <a16:creationId xmlns:a16="http://schemas.microsoft.com/office/drawing/2014/main" id="{24ACA882-6D78-46A5-9E20-A18F80B4F7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90049" y="1138340"/>
                  <a:ext cx="0" cy="53614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Přímá spojnice 14">
                  <a:extLst>
                    <a:ext uri="{FF2B5EF4-FFF2-40B4-BE49-F238E27FC236}">
                      <a16:creationId xmlns:a16="http://schemas.microsoft.com/office/drawing/2014/main" id="{E7374E38-B4CC-4D23-B5C7-46CBCE98BC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61017" y="1685595"/>
                  <a:ext cx="813361" cy="697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Přímá spojnice 15">
                  <a:extLst>
                    <a:ext uri="{FF2B5EF4-FFF2-40B4-BE49-F238E27FC236}">
                      <a16:creationId xmlns:a16="http://schemas.microsoft.com/office/drawing/2014/main" id="{A1890A25-55C8-4724-B02E-12F7FFBCEF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23163" y="2147236"/>
                  <a:ext cx="1424254" cy="7541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Přímá spojnice 16">
                  <a:extLst>
                    <a:ext uri="{FF2B5EF4-FFF2-40B4-BE49-F238E27FC236}">
                      <a16:creationId xmlns:a16="http://schemas.microsoft.com/office/drawing/2014/main" id="{608AA759-16A1-485D-85E7-6637F73C84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47418" y="1674483"/>
                  <a:ext cx="0" cy="49057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Přímá spojnice 17">
                  <a:extLst>
                    <a:ext uri="{FF2B5EF4-FFF2-40B4-BE49-F238E27FC236}">
                      <a16:creationId xmlns:a16="http://schemas.microsoft.com/office/drawing/2014/main" id="{10209789-8FD0-4E5E-8F63-AF12DA5321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10832" y="2170133"/>
                  <a:ext cx="0" cy="53614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4" name="Ovál 43">
              <a:extLst>
                <a:ext uri="{FF2B5EF4-FFF2-40B4-BE49-F238E27FC236}">
                  <a16:creationId xmlns:a16="http://schemas.microsoft.com/office/drawing/2014/main" id="{F9053607-8963-40E4-897E-6D38945F624F}"/>
                </a:ext>
              </a:extLst>
            </p:cNvPr>
            <p:cNvSpPr/>
            <p:nvPr/>
          </p:nvSpPr>
          <p:spPr>
            <a:xfrm>
              <a:off x="2189251" y="3454653"/>
              <a:ext cx="297870" cy="305031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a</a:t>
              </a:r>
            </a:p>
          </p:txBody>
        </p:sp>
        <p:sp>
          <p:nvSpPr>
            <p:cNvPr id="45" name="Ovál 44">
              <a:extLst>
                <a:ext uri="{FF2B5EF4-FFF2-40B4-BE49-F238E27FC236}">
                  <a16:creationId xmlns:a16="http://schemas.microsoft.com/office/drawing/2014/main" id="{839B06C1-A1CD-459B-AC54-CD1CB7AF26AE}"/>
                </a:ext>
              </a:extLst>
            </p:cNvPr>
            <p:cNvSpPr/>
            <p:nvPr/>
          </p:nvSpPr>
          <p:spPr>
            <a:xfrm>
              <a:off x="2391379" y="2419898"/>
              <a:ext cx="297870" cy="305031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</a:t>
              </a:r>
              <a:endParaRPr lang="cs-CZ" dirty="0"/>
            </a:p>
          </p:txBody>
        </p:sp>
        <p:sp>
          <p:nvSpPr>
            <p:cNvPr id="47" name="Ovál 46">
              <a:extLst>
                <a:ext uri="{FF2B5EF4-FFF2-40B4-BE49-F238E27FC236}">
                  <a16:creationId xmlns:a16="http://schemas.microsoft.com/office/drawing/2014/main" id="{623A9A16-80A7-47E2-8166-365A2E449720}"/>
                </a:ext>
              </a:extLst>
            </p:cNvPr>
            <p:cNvSpPr/>
            <p:nvPr/>
          </p:nvSpPr>
          <p:spPr>
            <a:xfrm>
              <a:off x="2909147" y="2975887"/>
              <a:ext cx="297870" cy="305031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</a:t>
              </a:r>
            </a:p>
          </p:txBody>
        </p:sp>
        <p:sp>
          <p:nvSpPr>
            <p:cNvPr id="49" name="Ovál 48">
              <a:extLst>
                <a:ext uri="{FF2B5EF4-FFF2-40B4-BE49-F238E27FC236}">
                  <a16:creationId xmlns:a16="http://schemas.microsoft.com/office/drawing/2014/main" id="{473D0DAA-5D24-4A3E-AC09-E434BA508753}"/>
                </a:ext>
              </a:extLst>
            </p:cNvPr>
            <p:cNvSpPr/>
            <p:nvPr/>
          </p:nvSpPr>
          <p:spPr>
            <a:xfrm>
              <a:off x="2907215" y="3423259"/>
              <a:ext cx="297870" cy="305031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</a:t>
              </a:r>
            </a:p>
          </p:txBody>
        </p:sp>
      </p:grpSp>
      <p:sp>
        <p:nvSpPr>
          <p:cNvPr id="54" name="TextovéPole 53">
            <a:extLst>
              <a:ext uri="{FF2B5EF4-FFF2-40B4-BE49-F238E27FC236}">
                <a16:creationId xmlns:a16="http://schemas.microsoft.com/office/drawing/2014/main" id="{62891FE1-4847-4243-8F89-6DB787D94346}"/>
              </a:ext>
            </a:extLst>
          </p:cNvPr>
          <p:cNvSpPr txBox="1"/>
          <p:nvPr/>
        </p:nvSpPr>
        <p:spPr>
          <a:xfrm>
            <a:off x="74428" y="4486806"/>
            <a:ext cx="919716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3. Které kolečko odpovídá poslednímu společnému předku myši a hřibu?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kolečko „a“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kolečko „b“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b="1" dirty="0"/>
              <a:t>kolečko „c“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kolečko „d“</a:t>
            </a:r>
          </a:p>
        </p:txBody>
      </p:sp>
      <p:grpSp>
        <p:nvGrpSpPr>
          <p:cNvPr id="56" name="Skupina 55">
            <a:extLst>
              <a:ext uri="{FF2B5EF4-FFF2-40B4-BE49-F238E27FC236}">
                <a16:creationId xmlns:a16="http://schemas.microsoft.com/office/drawing/2014/main" id="{E99FE98F-6EA0-4125-BED2-E9CC94E19240}"/>
              </a:ext>
            </a:extLst>
          </p:cNvPr>
          <p:cNvGrpSpPr/>
          <p:nvPr/>
        </p:nvGrpSpPr>
        <p:grpSpPr>
          <a:xfrm>
            <a:off x="5033915" y="982995"/>
            <a:ext cx="4709069" cy="3210738"/>
            <a:chOff x="5033915" y="982995"/>
            <a:chExt cx="4709069" cy="3210738"/>
          </a:xfrm>
        </p:grpSpPr>
        <p:grpSp>
          <p:nvGrpSpPr>
            <p:cNvPr id="20" name="Skupina 19">
              <a:extLst>
                <a:ext uri="{FF2B5EF4-FFF2-40B4-BE49-F238E27FC236}">
                  <a16:creationId xmlns:a16="http://schemas.microsoft.com/office/drawing/2014/main" id="{7D88224F-8730-40AD-976B-7A9D9A791C90}"/>
                </a:ext>
              </a:extLst>
            </p:cNvPr>
            <p:cNvGrpSpPr/>
            <p:nvPr/>
          </p:nvGrpSpPr>
          <p:grpSpPr>
            <a:xfrm>
              <a:off x="5340497" y="1934380"/>
              <a:ext cx="2612312" cy="2259353"/>
              <a:chOff x="2750667" y="3525228"/>
              <a:chExt cx="1460499" cy="1744073"/>
            </a:xfrm>
          </p:grpSpPr>
          <p:grpSp>
            <p:nvGrpSpPr>
              <p:cNvPr id="25" name="Skupina 24">
                <a:extLst>
                  <a:ext uri="{FF2B5EF4-FFF2-40B4-BE49-F238E27FC236}">
                    <a16:creationId xmlns:a16="http://schemas.microsoft.com/office/drawing/2014/main" id="{1C82A512-ED06-4D0C-8AF9-6716CDAE7852}"/>
                  </a:ext>
                </a:extLst>
              </p:cNvPr>
              <p:cNvGrpSpPr/>
              <p:nvPr/>
            </p:nvGrpSpPr>
            <p:grpSpPr>
              <a:xfrm>
                <a:off x="2750667" y="3525228"/>
                <a:ext cx="1460499" cy="1345525"/>
                <a:chOff x="2432401" y="3289280"/>
                <a:chExt cx="1460499" cy="1345525"/>
              </a:xfrm>
            </p:grpSpPr>
            <p:cxnSp>
              <p:nvCxnSpPr>
                <p:cNvPr id="27" name="Přímá spojnice 26">
                  <a:extLst>
                    <a:ext uri="{FF2B5EF4-FFF2-40B4-BE49-F238E27FC236}">
                      <a16:creationId xmlns:a16="http://schemas.microsoft.com/office/drawing/2014/main" id="{F15F2CC3-E8C4-41FD-8764-4A5C226A72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0327" y="3301512"/>
                  <a:ext cx="557987" cy="91808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8" name="Skupina 27">
                  <a:extLst>
                    <a:ext uri="{FF2B5EF4-FFF2-40B4-BE49-F238E27FC236}">
                      <a16:creationId xmlns:a16="http://schemas.microsoft.com/office/drawing/2014/main" id="{B38700ED-F694-4FF7-A293-385C7743D7EE}"/>
                    </a:ext>
                  </a:extLst>
                </p:cNvPr>
                <p:cNvGrpSpPr/>
                <p:nvPr/>
              </p:nvGrpSpPr>
              <p:grpSpPr>
                <a:xfrm>
                  <a:off x="2432401" y="3289280"/>
                  <a:ext cx="1460499" cy="1345525"/>
                  <a:chOff x="2432401" y="3289280"/>
                  <a:chExt cx="1460499" cy="1345525"/>
                </a:xfrm>
              </p:grpSpPr>
              <p:cxnSp>
                <p:nvCxnSpPr>
                  <p:cNvPr id="29" name="Přímá spojnice 28">
                    <a:extLst>
                      <a:ext uri="{FF2B5EF4-FFF2-40B4-BE49-F238E27FC236}">
                        <a16:creationId xmlns:a16="http://schemas.microsoft.com/office/drawing/2014/main" id="{32624CF6-C92A-4234-A053-F4E05FD5348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32401" y="3289280"/>
                    <a:ext cx="808893" cy="1345525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Přímá spojnice 29">
                    <a:extLst>
                      <a:ext uri="{FF2B5EF4-FFF2-40B4-BE49-F238E27FC236}">
                        <a16:creationId xmlns:a16="http://schemas.microsoft.com/office/drawing/2014/main" id="{5F857CA8-E24D-4BC0-ACCB-2C9436D1EE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200191" y="3306896"/>
                    <a:ext cx="265825" cy="557495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Přímá spojnice 30">
                    <a:extLst>
                      <a:ext uri="{FF2B5EF4-FFF2-40B4-BE49-F238E27FC236}">
                        <a16:creationId xmlns:a16="http://schemas.microsoft.com/office/drawing/2014/main" id="{FC58105E-2108-4EA6-BB10-3C5F8C5A8C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241294" y="3308681"/>
                    <a:ext cx="651606" cy="1326124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6" name="Přímá spojnice 25">
                <a:extLst>
                  <a:ext uri="{FF2B5EF4-FFF2-40B4-BE49-F238E27FC236}">
                    <a16:creationId xmlns:a16="http://schemas.microsoft.com/office/drawing/2014/main" id="{3FB9445F-5799-44BA-B4E3-8384DB5A79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59560" y="4838907"/>
                <a:ext cx="0" cy="430394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TextovéPole 38">
              <a:extLst>
                <a:ext uri="{FF2B5EF4-FFF2-40B4-BE49-F238E27FC236}">
                  <a16:creationId xmlns:a16="http://schemas.microsoft.com/office/drawing/2014/main" id="{FD75C627-7FDB-458B-92A8-96FB8A9CF277}"/>
                </a:ext>
              </a:extLst>
            </p:cNvPr>
            <p:cNvSpPr txBox="1"/>
            <p:nvPr/>
          </p:nvSpPr>
          <p:spPr>
            <a:xfrm rot="19340908">
              <a:off x="5033915" y="982995"/>
              <a:ext cx="2044181" cy="441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paprika</a:t>
              </a:r>
            </a:p>
          </p:txBody>
        </p:sp>
        <p:sp>
          <p:nvSpPr>
            <p:cNvPr id="40" name="TextovéPole 39">
              <a:extLst>
                <a:ext uri="{FF2B5EF4-FFF2-40B4-BE49-F238E27FC236}">
                  <a16:creationId xmlns:a16="http://schemas.microsoft.com/office/drawing/2014/main" id="{49530FBA-7F19-4EDF-B31E-E7BAD45C4D19}"/>
                </a:ext>
              </a:extLst>
            </p:cNvPr>
            <p:cNvSpPr txBox="1"/>
            <p:nvPr/>
          </p:nvSpPr>
          <p:spPr>
            <a:xfrm rot="19340908">
              <a:off x="5900070" y="995087"/>
              <a:ext cx="2044181" cy="441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hlemýžď</a:t>
              </a:r>
            </a:p>
          </p:txBody>
        </p:sp>
        <p:sp>
          <p:nvSpPr>
            <p:cNvPr id="41" name="TextovéPole 40">
              <a:extLst>
                <a:ext uri="{FF2B5EF4-FFF2-40B4-BE49-F238E27FC236}">
                  <a16:creationId xmlns:a16="http://schemas.microsoft.com/office/drawing/2014/main" id="{1C4F9828-D397-45ED-8E26-04C0B9343F9B}"/>
                </a:ext>
              </a:extLst>
            </p:cNvPr>
            <p:cNvSpPr txBox="1"/>
            <p:nvPr/>
          </p:nvSpPr>
          <p:spPr>
            <a:xfrm rot="19340908">
              <a:off x="7698803" y="995861"/>
              <a:ext cx="2044181" cy="441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hřib</a:t>
              </a:r>
            </a:p>
          </p:txBody>
        </p:sp>
        <p:sp>
          <p:nvSpPr>
            <p:cNvPr id="42" name="TextovéPole 41">
              <a:extLst>
                <a:ext uri="{FF2B5EF4-FFF2-40B4-BE49-F238E27FC236}">
                  <a16:creationId xmlns:a16="http://schemas.microsoft.com/office/drawing/2014/main" id="{FCF168B8-BE11-4EEC-B56D-21B07357CAB2}"/>
                </a:ext>
              </a:extLst>
            </p:cNvPr>
            <p:cNvSpPr txBox="1"/>
            <p:nvPr/>
          </p:nvSpPr>
          <p:spPr>
            <a:xfrm rot="19340908">
              <a:off x="6885354" y="1055760"/>
              <a:ext cx="1752829" cy="441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myš</a:t>
              </a:r>
            </a:p>
          </p:txBody>
        </p:sp>
        <p:sp>
          <p:nvSpPr>
            <p:cNvPr id="46" name="Ovál 45">
              <a:extLst>
                <a:ext uri="{FF2B5EF4-FFF2-40B4-BE49-F238E27FC236}">
                  <a16:creationId xmlns:a16="http://schemas.microsoft.com/office/drawing/2014/main" id="{F20064E3-A235-477C-9F80-5886FF9E97CC}"/>
                </a:ext>
              </a:extLst>
            </p:cNvPr>
            <p:cNvSpPr/>
            <p:nvPr/>
          </p:nvSpPr>
          <p:spPr>
            <a:xfrm>
              <a:off x="7015509" y="2943913"/>
              <a:ext cx="240869" cy="264088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</a:t>
              </a:r>
            </a:p>
          </p:txBody>
        </p:sp>
        <p:sp>
          <p:nvSpPr>
            <p:cNvPr id="48" name="Ovál 47">
              <a:extLst>
                <a:ext uri="{FF2B5EF4-FFF2-40B4-BE49-F238E27FC236}">
                  <a16:creationId xmlns:a16="http://schemas.microsoft.com/office/drawing/2014/main" id="{0AE8B1C7-666F-4D93-83B1-40E28B5F8501}"/>
                </a:ext>
              </a:extLst>
            </p:cNvPr>
            <p:cNvSpPr/>
            <p:nvPr/>
          </p:nvSpPr>
          <p:spPr>
            <a:xfrm>
              <a:off x="6652770" y="3550244"/>
              <a:ext cx="240869" cy="264088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a</a:t>
              </a:r>
            </a:p>
          </p:txBody>
        </p:sp>
        <p:sp>
          <p:nvSpPr>
            <p:cNvPr id="51" name="Ovál 50">
              <a:extLst>
                <a:ext uri="{FF2B5EF4-FFF2-40B4-BE49-F238E27FC236}">
                  <a16:creationId xmlns:a16="http://schemas.microsoft.com/office/drawing/2014/main" id="{0FE07476-01BB-4811-9FBC-E11EBED2801B}"/>
                </a:ext>
              </a:extLst>
            </p:cNvPr>
            <p:cNvSpPr/>
            <p:nvPr/>
          </p:nvSpPr>
          <p:spPr>
            <a:xfrm>
              <a:off x="6846683" y="3254369"/>
              <a:ext cx="240869" cy="264088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</a:t>
              </a:r>
            </a:p>
          </p:txBody>
        </p:sp>
        <p:sp>
          <p:nvSpPr>
            <p:cNvPr id="55" name="Ovál 54">
              <a:extLst>
                <a:ext uri="{FF2B5EF4-FFF2-40B4-BE49-F238E27FC236}">
                  <a16:creationId xmlns:a16="http://schemas.microsoft.com/office/drawing/2014/main" id="{51E1FD0C-A02A-4F26-BDC6-0D2F301AED05}"/>
                </a:ext>
              </a:extLst>
            </p:cNvPr>
            <p:cNvSpPr/>
            <p:nvPr/>
          </p:nvSpPr>
          <p:spPr>
            <a:xfrm>
              <a:off x="6615078" y="2502827"/>
              <a:ext cx="240869" cy="264088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</a:t>
              </a:r>
            </a:p>
          </p:txBody>
        </p:sp>
      </p:grpSp>
      <p:cxnSp>
        <p:nvCxnSpPr>
          <p:cNvPr id="43" name="Přímá spojnice se šipkou 42">
            <a:extLst>
              <a:ext uri="{FF2B5EF4-FFF2-40B4-BE49-F238E27FC236}">
                <a16:creationId xmlns:a16="http://schemas.microsoft.com/office/drawing/2014/main" id="{207541C3-92D1-49C5-B31E-34BF8290F93C}"/>
              </a:ext>
            </a:extLst>
          </p:cNvPr>
          <p:cNvCxnSpPr>
            <a:cxnSpLocks/>
          </p:cNvCxnSpPr>
          <p:nvPr/>
        </p:nvCxnSpPr>
        <p:spPr>
          <a:xfrm flipH="1" flipV="1">
            <a:off x="3239893" y="3232888"/>
            <a:ext cx="647380" cy="38209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0" name="Přímá spojnice se šipkou 49">
            <a:extLst>
              <a:ext uri="{FF2B5EF4-FFF2-40B4-BE49-F238E27FC236}">
                <a16:creationId xmlns:a16="http://schemas.microsoft.com/office/drawing/2014/main" id="{3FFC177C-5B3A-4CD5-971F-55A8CE19FC12}"/>
              </a:ext>
            </a:extLst>
          </p:cNvPr>
          <p:cNvCxnSpPr>
            <a:cxnSpLocks/>
          </p:cNvCxnSpPr>
          <p:nvPr/>
        </p:nvCxnSpPr>
        <p:spPr>
          <a:xfrm flipH="1" flipV="1">
            <a:off x="7305430" y="3170814"/>
            <a:ext cx="647380" cy="38209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004AA8A0-0559-4C16-B01A-128B3A5B8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69037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C1E4BEA0-3976-46E4-8C4A-FA481D55156B}"/>
              </a:ext>
            </a:extLst>
          </p:cNvPr>
          <p:cNvGrpSpPr/>
          <p:nvPr/>
        </p:nvGrpSpPr>
        <p:grpSpPr>
          <a:xfrm>
            <a:off x="1059994" y="895782"/>
            <a:ext cx="4315095" cy="3297950"/>
            <a:chOff x="3312998" y="2902970"/>
            <a:chExt cx="3335537" cy="2638105"/>
          </a:xfrm>
        </p:grpSpPr>
        <p:sp>
          <p:nvSpPr>
            <p:cNvPr id="3" name="TextovéPole 2">
              <a:extLst>
                <a:ext uri="{FF2B5EF4-FFF2-40B4-BE49-F238E27FC236}">
                  <a16:creationId xmlns:a16="http://schemas.microsoft.com/office/drawing/2014/main" id="{63C16B29-EDF8-4A8B-9C6A-35C0A877B792}"/>
                </a:ext>
              </a:extLst>
            </p:cNvPr>
            <p:cNvSpPr txBox="1"/>
            <p:nvPr/>
          </p:nvSpPr>
          <p:spPr>
            <a:xfrm rot="19340908">
              <a:off x="3312998" y="2912158"/>
              <a:ext cx="1580137" cy="352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ještěrka</a:t>
              </a:r>
            </a:p>
          </p:txBody>
        </p:sp>
        <p:sp>
          <p:nvSpPr>
            <p:cNvPr id="4" name="TextovéPole 3">
              <a:extLst>
                <a:ext uri="{FF2B5EF4-FFF2-40B4-BE49-F238E27FC236}">
                  <a16:creationId xmlns:a16="http://schemas.microsoft.com/office/drawing/2014/main" id="{98F40DA9-FCB8-4008-ABCE-CC11234BEB54}"/>
                </a:ext>
              </a:extLst>
            </p:cNvPr>
            <p:cNvSpPr txBox="1"/>
            <p:nvPr/>
          </p:nvSpPr>
          <p:spPr>
            <a:xfrm rot="19340908">
              <a:off x="3892086" y="2902970"/>
              <a:ext cx="1580137" cy="352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krokodýl</a:t>
              </a:r>
            </a:p>
          </p:txBody>
        </p:sp>
        <p:sp>
          <p:nvSpPr>
            <p:cNvPr id="5" name="TextovéPole 4">
              <a:extLst>
                <a:ext uri="{FF2B5EF4-FFF2-40B4-BE49-F238E27FC236}">
                  <a16:creationId xmlns:a16="http://schemas.microsoft.com/office/drawing/2014/main" id="{39CE77D8-DC84-4ABE-9392-241F2A809642}"/>
                </a:ext>
              </a:extLst>
            </p:cNvPr>
            <p:cNvSpPr txBox="1"/>
            <p:nvPr/>
          </p:nvSpPr>
          <p:spPr>
            <a:xfrm rot="19340908">
              <a:off x="5068398" y="2912157"/>
              <a:ext cx="1580137" cy="352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kachna</a:t>
              </a:r>
            </a:p>
          </p:txBody>
        </p:sp>
        <p:sp>
          <p:nvSpPr>
            <p:cNvPr id="6" name="TextovéPole 5">
              <a:extLst>
                <a:ext uri="{FF2B5EF4-FFF2-40B4-BE49-F238E27FC236}">
                  <a16:creationId xmlns:a16="http://schemas.microsoft.com/office/drawing/2014/main" id="{3300029D-859D-4593-BCE6-6DB3007F7942}"/>
                </a:ext>
              </a:extLst>
            </p:cNvPr>
            <p:cNvSpPr txBox="1"/>
            <p:nvPr/>
          </p:nvSpPr>
          <p:spPr>
            <a:xfrm rot="19340908">
              <a:off x="4507377" y="2982092"/>
              <a:ext cx="1354924" cy="352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Tyranosaurus</a:t>
              </a:r>
            </a:p>
          </p:txBody>
        </p:sp>
        <p:grpSp>
          <p:nvGrpSpPr>
            <p:cNvPr id="8" name="Skupina 7">
              <a:extLst>
                <a:ext uri="{FF2B5EF4-FFF2-40B4-BE49-F238E27FC236}">
                  <a16:creationId xmlns:a16="http://schemas.microsoft.com/office/drawing/2014/main" id="{AF97C406-9C85-4771-9379-9FD1676B8B8C}"/>
                </a:ext>
              </a:extLst>
            </p:cNvPr>
            <p:cNvGrpSpPr/>
            <p:nvPr/>
          </p:nvGrpSpPr>
          <p:grpSpPr>
            <a:xfrm>
              <a:off x="3607057" y="3718338"/>
              <a:ext cx="1740194" cy="1822737"/>
              <a:chOff x="6623163" y="515131"/>
              <a:chExt cx="1996071" cy="2191145"/>
            </a:xfrm>
          </p:grpSpPr>
          <p:cxnSp>
            <p:nvCxnSpPr>
              <p:cNvPr id="10" name="Přímá spojnice 9">
                <a:extLst>
                  <a:ext uri="{FF2B5EF4-FFF2-40B4-BE49-F238E27FC236}">
                    <a16:creationId xmlns:a16="http://schemas.microsoft.com/office/drawing/2014/main" id="{00B14D16-3559-4E83-8039-692BAA141F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Přímá spojnice 10">
                <a:extLst>
                  <a:ext uri="{FF2B5EF4-FFF2-40B4-BE49-F238E27FC236}">
                    <a16:creationId xmlns:a16="http://schemas.microsoft.com/office/drawing/2014/main" id="{76A3F929-A400-4912-966D-BA27BE50E21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9234" y="570495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Přímá spojnice 11">
                <a:extLst>
                  <a:ext uri="{FF2B5EF4-FFF2-40B4-BE49-F238E27FC236}">
                    <a16:creationId xmlns:a16="http://schemas.microsoft.com/office/drawing/2014/main" id="{727122A9-B4B3-4046-B37B-3435094334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553678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Přímá spojnice 12">
                <a:extLst>
                  <a:ext uri="{FF2B5EF4-FFF2-40B4-BE49-F238E27FC236}">
                    <a16:creationId xmlns:a16="http://schemas.microsoft.com/office/drawing/2014/main" id="{1F978C85-0587-4556-837F-2C1647D4A8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30843" y="515131"/>
                <a:ext cx="0" cy="163461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Přímá spojnice 13">
                <a:extLst>
                  <a:ext uri="{FF2B5EF4-FFF2-40B4-BE49-F238E27FC236}">
                    <a16:creationId xmlns:a16="http://schemas.microsoft.com/office/drawing/2014/main" id="{2F8B4971-F5AE-4612-AE57-2916B9B73D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55620" y="1136395"/>
                <a:ext cx="763614" cy="16816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Přímá spojnice 14">
                <a:extLst>
                  <a:ext uri="{FF2B5EF4-FFF2-40B4-BE49-F238E27FC236}">
                    <a16:creationId xmlns:a16="http://schemas.microsoft.com/office/drawing/2014/main" id="{7F7F16B1-C4A4-4F9C-B908-E4B118F742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Přímá spojnice 15">
                <a:extLst>
                  <a:ext uri="{FF2B5EF4-FFF2-40B4-BE49-F238E27FC236}">
                    <a16:creationId xmlns:a16="http://schemas.microsoft.com/office/drawing/2014/main" id="{779FFEB7-430F-4FC7-8D51-662ADA7255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8"/>
                <a:ext cx="1019912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Přímá spojnice 16">
                <a:extLst>
                  <a:ext uri="{FF2B5EF4-FFF2-40B4-BE49-F238E27FC236}">
                    <a16:creationId xmlns:a16="http://schemas.microsoft.com/office/drawing/2014/main" id="{5D883C15-113E-4B3D-995E-126F3EF81B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3163" y="2149748"/>
                <a:ext cx="1245463" cy="502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Přímá spojnice 17">
                <a:extLst>
                  <a:ext uri="{FF2B5EF4-FFF2-40B4-BE49-F238E27FC236}">
                    <a16:creationId xmlns:a16="http://schemas.microsoft.com/office/drawing/2014/main" id="{D2D5DB76-998A-4C72-B6D2-1FC23EAC20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7855" y="1672538"/>
                <a:ext cx="0" cy="490572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Přímá spojnice 18">
                <a:extLst>
                  <a:ext uri="{FF2B5EF4-FFF2-40B4-BE49-F238E27FC236}">
                    <a16:creationId xmlns:a16="http://schemas.microsoft.com/office/drawing/2014/main" id="{C5E9270A-F5B4-4CC2-A07E-AF9B6B328C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0832" y="2170133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2" name="Skupina 41">
            <a:extLst>
              <a:ext uri="{FF2B5EF4-FFF2-40B4-BE49-F238E27FC236}">
                <a16:creationId xmlns:a16="http://schemas.microsoft.com/office/drawing/2014/main" id="{60C2E548-8C49-4037-A7B9-07D78AA0ABFB}"/>
              </a:ext>
            </a:extLst>
          </p:cNvPr>
          <p:cNvGrpSpPr/>
          <p:nvPr/>
        </p:nvGrpSpPr>
        <p:grpSpPr>
          <a:xfrm>
            <a:off x="4967272" y="851458"/>
            <a:ext cx="4919222" cy="3342274"/>
            <a:chOff x="6515375" y="2252902"/>
            <a:chExt cx="5185211" cy="3498113"/>
          </a:xfrm>
        </p:grpSpPr>
        <p:grpSp>
          <p:nvGrpSpPr>
            <p:cNvPr id="20" name="Skupina 19">
              <a:extLst>
                <a:ext uri="{FF2B5EF4-FFF2-40B4-BE49-F238E27FC236}">
                  <a16:creationId xmlns:a16="http://schemas.microsoft.com/office/drawing/2014/main" id="{EF2E2758-6AF7-4238-8D3D-68ACC803ECDE}"/>
                </a:ext>
              </a:extLst>
            </p:cNvPr>
            <p:cNvGrpSpPr/>
            <p:nvPr/>
          </p:nvGrpSpPr>
          <p:grpSpPr>
            <a:xfrm>
              <a:off x="6908780" y="3386316"/>
              <a:ext cx="2753563" cy="2364699"/>
              <a:chOff x="2750667" y="3525228"/>
              <a:chExt cx="1460499" cy="1744073"/>
            </a:xfrm>
          </p:grpSpPr>
          <p:grpSp>
            <p:nvGrpSpPr>
              <p:cNvPr id="21" name="Skupina 20">
                <a:extLst>
                  <a:ext uri="{FF2B5EF4-FFF2-40B4-BE49-F238E27FC236}">
                    <a16:creationId xmlns:a16="http://schemas.microsoft.com/office/drawing/2014/main" id="{82179083-54A8-4C59-A5BF-E258AF7E841B}"/>
                  </a:ext>
                </a:extLst>
              </p:cNvPr>
              <p:cNvGrpSpPr/>
              <p:nvPr/>
            </p:nvGrpSpPr>
            <p:grpSpPr>
              <a:xfrm>
                <a:off x="2750667" y="3525228"/>
                <a:ext cx="1460499" cy="1345525"/>
                <a:chOff x="2432401" y="3289280"/>
                <a:chExt cx="1460499" cy="1345525"/>
              </a:xfrm>
            </p:grpSpPr>
            <p:cxnSp>
              <p:nvCxnSpPr>
                <p:cNvPr id="23" name="Přímá spojnice 22">
                  <a:extLst>
                    <a:ext uri="{FF2B5EF4-FFF2-40B4-BE49-F238E27FC236}">
                      <a16:creationId xmlns:a16="http://schemas.microsoft.com/office/drawing/2014/main" id="{32228F45-FDBE-4E54-8AA5-2EB227D961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0327" y="3301512"/>
                  <a:ext cx="557987" cy="91808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4" name="Skupina 23">
                  <a:extLst>
                    <a:ext uri="{FF2B5EF4-FFF2-40B4-BE49-F238E27FC236}">
                      <a16:creationId xmlns:a16="http://schemas.microsoft.com/office/drawing/2014/main" id="{C4720BFF-B52D-47DF-8F31-C55494D060E1}"/>
                    </a:ext>
                  </a:extLst>
                </p:cNvPr>
                <p:cNvGrpSpPr/>
                <p:nvPr/>
              </p:nvGrpSpPr>
              <p:grpSpPr>
                <a:xfrm>
                  <a:off x="2432401" y="3289280"/>
                  <a:ext cx="1460499" cy="1345525"/>
                  <a:chOff x="2432401" y="3289280"/>
                  <a:chExt cx="1460499" cy="1345525"/>
                </a:xfrm>
              </p:grpSpPr>
              <p:cxnSp>
                <p:nvCxnSpPr>
                  <p:cNvPr id="25" name="Přímá spojnice 24">
                    <a:extLst>
                      <a:ext uri="{FF2B5EF4-FFF2-40B4-BE49-F238E27FC236}">
                        <a16:creationId xmlns:a16="http://schemas.microsoft.com/office/drawing/2014/main" id="{F09B8B55-DBDD-4908-BC40-5AE1FA81B0A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32401" y="3289280"/>
                    <a:ext cx="808893" cy="1345525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Přímá spojnice 25">
                    <a:extLst>
                      <a:ext uri="{FF2B5EF4-FFF2-40B4-BE49-F238E27FC236}">
                        <a16:creationId xmlns:a16="http://schemas.microsoft.com/office/drawing/2014/main" id="{9311F8CB-1899-4685-BC73-ACF81E6361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00177" y="3308680"/>
                    <a:ext cx="311924" cy="535025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Přímá spojnice 26">
                    <a:extLst>
                      <a:ext uri="{FF2B5EF4-FFF2-40B4-BE49-F238E27FC236}">
                        <a16:creationId xmlns:a16="http://schemas.microsoft.com/office/drawing/2014/main" id="{A655FD42-A8AE-49CB-BF99-C89B817311B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241294" y="3308681"/>
                    <a:ext cx="651606" cy="1326124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2" name="Přímá spojnice 21">
                <a:extLst>
                  <a:ext uri="{FF2B5EF4-FFF2-40B4-BE49-F238E27FC236}">
                    <a16:creationId xmlns:a16="http://schemas.microsoft.com/office/drawing/2014/main" id="{E9A2786D-65CB-4015-B27C-E217C44222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59560" y="4838907"/>
                <a:ext cx="0" cy="430394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TextovéPole 33">
              <a:extLst>
                <a:ext uri="{FF2B5EF4-FFF2-40B4-BE49-F238E27FC236}">
                  <a16:creationId xmlns:a16="http://schemas.microsoft.com/office/drawing/2014/main" id="{65BE2585-4D25-44C9-87A2-3F38EA7C0628}"/>
                </a:ext>
              </a:extLst>
            </p:cNvPr>
            <p:cNvSpPr txBox="1"/>
            <p:nvPr/>
          </p:nvSpPr>
          <p:spPr>
            <a:xfrm rot="19340908">
              <a:off x="6515375" y="2264922"/>
              <a:ext cx="24035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ještěrka</a:t>
              </a:r>
            </a:p>
          </p:txBody>
        </p:sp>
        <p:sp>
          <p:nvSpPr>
            <p:cNvPr id="35" name="TextovéPole 34">
              <a:extLst>
                <a:ext uri="{FF2B5EF4-FFF2-40B4-BE49-F238E27FC236}">
                  <a16:creationId xmlns:a16="http://schemas.microsoft.com/office/drawing/2014/main" id="{07CFE665-500F-42ED-9F86-2A1601ED6717}"/>
                </a:ext>
              </a:extLst>
            </p:cNvPr>
            <p:cNvSpPr txBox="1"/>
            <p:nvPr/>
          </p:nvSpPr>
          <p:spPr>
            <a:xfrm rot="19340908">
              <a:off x="7396217" y="2252902"/>
              <a:ext cx="24035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krokodýl</a:t>
              </a:r>
            </a:p>
          </p:txBody>
        </p:sp>
        <p:sp>
          <p:nvSpPr>
            <p:cNvPr id="38" name="TextovéPole 37">
              <a:extLst>
                <a:ext uri="{FF2B5EF4-FFF2-40B4-BE49-F238E27FC236}">
                  <a16:creationId xmlns:a16="http://schemas.microsoft.com/office/drawing/2014/main" id="{5EA4DB79-6781-4226-A60C-187D23BB962B}"/>
                </a:ext>
              </a:extLst>
            </p:cNvPr>
            <p:cNvSpPr txBox="1"/>
            <p:nvPr/>
          </p:nvSpPr>
          <p:spPr>
            <a:xfrm rot="19340908">
              <a:off x="9297063" y="2264924"/>
              <a:ext cx="24035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kachna</a:t>
              </a:r>
            </a:p>
          </p:txBody>
        </p:sp>
        <p:sp>
          <p:nvSpPr>
            <p:cNvPr id="39" name="TextovéPole 38">
              <a:extLst>
                <a:ext uri="{FF2B5EF4-FFF2-40B4-BE49-F238E27FC236}">
                  <a16:creationId xmlns:a16="http://schemas.microsoft.com/office/drawing/2014/main" id="{6C3056AF-DC08-4A48-BF70-165C4BCA72FB}"/>
                </a:ext>
              </a:extLst>
            </p:cNvPr>
            <p:cNvSpPr txBox="1"/>
            <p:nvPr/>
          </p:nvSpPr>
          <p:spPr>
            <a:xfrm rot="19340908">
              <a:off x="8351406" y="2435325"/>
              <a:ext cx="19978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Tyranosaurus</a:t>
              </a:r>
            </a:p>
          </p:txBody>
        </p:sp>
      </p:grpSp>
      <p:sp>
        <p:nvSpPr>
          <p:cNvPr id="43" name="TextovéPole 42">
            <a:extLst>
              <a:ext uri="{FF2B5EF4-FFF2-40B4-BE49-F238E27FC236}">
                <a16:creationId xmlns:a16="http://schemas.microsoft.com/office/drawing/2014/main" id="{BD1D0C70-D8A3-46AB-9E87-E322259899C3}"/>
              </a:ext>
            </a:extLst>
          </p:cNvPr>
          <p:cNvSpPr txBox="1"/>
          <p:nvPr/>
        </p:nvSpPr>
        <p:spPr>
          <a:xfrm>
            <a:off x="99282" y="4482843"/>
            <a:ext cx="64872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4. Vyberte správné tvrzení: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Krokodýl je blíže příbuzný ještěrce než kachně.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Krokodýl je blíže příbuzný kachně než ještěrce.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Krokodýl je stejně blízce příbuzný ještěrce i kachně.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Krokodýl je příbuzný ještěrce, ale ne kachně.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6199DCC-911F-4F6B-9EC3-1C0868262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9570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C1E4BEA0-3976-46E4-8C4A-FA481D55156B}"/>
              </a:ext>
            </a:extLst>
          </p:cNvPr>
          <p:cNvGrpSpPr/>
          <p:nvPr/>
        </p:nvGrpSpPr>
        <p:grpSpPr>
          <a:xfrm>
            <a:off x="1059994" y="895782"/>
            <a:ext cx="4315095" cy="3297950"/>
            <a:chOff x="3312998" y="2902970"/>
            <a:chExt cx="3335537" cy="2638105"/>
          </a:xfrm>
        </p:grpSpPr>
        <p:sp>
          <p:nvSpPr>
            <p:cNvPr id="3" name="TextovéPole 2">
              <a:extLst>
                <a:ext uri="{FF2B5EF4-FFF2-40B4-BE49-F238E27FC236}">
                  <a16:creationId xmlns:a16="http://schemas.microsoft.com/office/drawing/2014/main" id="{63C16B29-EDF8-4A8B-9C6A-35C0A877B792}"/>
                </a:ext>
              </a:extLst>
            </p:cNvPr>
            <p:cNvSpPr txBox="1"/>
            <p:nvPr/>
          </p:nvSpPr>
          <p:spPr>
            <a:xfrm rot="19340908">
              <a:off x="3312998" y="2912158"/>
              <a:ext cx="1580137" cy="352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ještěrka</a:t>
              </a:r>
            </a:p>
          </p:txBody>
        </p:sp>
        <p:sp>
          <p:nvSpPr>
            <p:cNvPr id="4" name="TextovéPole 3">
              <a:extLst>
                <a:ext uri="{FF2B5EF4-FFF2-40B4-BE49-F238E27FC236}">
                  <a16:creationId xmlns:a16="http://schemas.microsoft.com/office/drawing/2014/main" id="{98F40DA9-FCB8-4008-ABCE-CC11234BEB54}"/>
                </a:ext>
              </a:extLst>
            </p:cNvPr>
            <p:cNvSpPr txBox="1"/>
            <p:nvPr/>
          </p:nvSpPr>
          <p:spPr>
            <a:xfrm rot="19340908">
              <a:off x="3892086" y="2902970"/>
              <a:ext cx="1580137" cy="352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krokodýl</a:t>
              </a:r>
            </a:p>
          </p:txBody>
        </p:sp>
        <p:sp>
          <p:nvSpPr>
            <p:cNvPr id="5" name="TextovéPole 4">
              <a:extLst>
                <a:ext uri="{FF2B5EF4-FFF2-40B4-BE49-F238E27FC236}">
                  <a16:creationId xmlns:a16="http://schemas.microsoft.com/office/drawing/2014/main" id="{39CE77D8-DC84-4ABE-9392-241F2A809642}"/>
                </a:ext>
              </a:extLst>
            </p:cNvPr>
            <p:cNvSpPr txBox="1"/>
            <p:nvPr/>
          </p:nvSpPr>
          <p:spPr>
            <a:xfrm rot="19340908">
              <a:off x="5068398" y="2912157"/>
              <a:ext cx="1580137" cy="352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kachna</a:t>
              </a:r>
            </a:p>
          </p:txBody>
        </p:sp>
        <p:sp>
          <p:nvSpPr>
            <p:cNvPr id="6" name="TextovéPole 5">
              <a:extLst>
                <a:ext uri="{FF2B5EF4-FFF2-40B4-BE49-F238E27FC236}">
                  <a16:creationId xmlns:a16="http://schemas.microsoft.com/office/drawing/2014/main" id="{3300029D-859D-4593-BCE6-6DB3007F7942}"/>
                </a:ext>
              </a:extLst>
            </p:cNvPr>
            <p:cNvSpPr txBox="1"/>
            <p:nvPr/>
          </p:nvSpPr>
          <p:spPr>
            <a:xfrm rot="19340908">
              <a:off x="4507377" y="2982092"/>
              <a:ext cx="1354924" cy="352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Tyranosaurus</a:t>
              </a:r>
            </a:p>
          </p:txBody>
        </p:sp>
        <p:grpSp>
          <p:nvGrpSpPr>
            <p:cNvPr id="8" name="Skupina 7">
              <a:extLst>
                <a:ext uri="{FF2B5EF4-FFF2-40B4-BE49-F238E27FC236}">
                  <a16:creationId xmlns:a16="http://schemas.microsoft.com/office/drawing/2014/main" id="{AF97C406-9C85-4771-9379-9FD1676B8B8C}"/>
                </a:ext>
              </a:extLst>
            </p:cNvPr>
            <p:cNvGrpSpPr/>
            <p:nvPr/>
          </p:nvGrpSpPr>
          <p:grpSpPr>
            <a:xfrm>
              <a:off x="3607057" y="3718338"/>
              <a:ext cx="1740194" cy="1822737"/>
              <a:chOff x="6623163" y="515131"/>
              <a:chExt cx="1996071" cy="2191145"/>
            </a:xfrm>
          </p:grpSpPr>
          <p:cxnSp>
            <p:nvCxnSpPr>
              <p:cNvPr id="10" name="Přímá spojnice 9">
                <a:extLst>
                  <a:ext uri="{FF2B5EF4-FFF2-40B4-BE49-F238E27FC236}">
                    <a16:creationId xmlns:a16="http://schemas.microsoft.com/office/drawing/2014/main" id="{00B14D16-3559-4E83-8039-692BAA141F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Přímá spojnice 10">
                <a:extLst>
                  <a:ext uri="{FF2B5EF4-FFF2-40B4-BE49-F238E27FC236}">
                    <a16:creationId xmlns:a16="http://schemas.microsoft.com/office/drawing/2014/main" id="{76A3F929-A400-4912-966D-BA27BE50E21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9234" y="570495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Přímá spojnice 11">
                <a:extLst>
                  <a:ext uri="{FF2B5EF4-FFF2-40B4-BE49-F238E27FC236}">
                    <a16:creationId xmlns:a16="http://schemas.microsoft.com/office/drawing/2014/main" id="{727122A9-B4B3-4046-B37B-3435094334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553678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Přímá spojnice 12">
                <a:extLst>
                  <a:ext uri="{FF2B5EF4-FFF2-40B4-BE49-F238E27FC236}">
                    <a16:creationId xmlns:a16="http://schemas.microsoft.com/office/drawing/2014/main" id="{1F978C85-0587-4556-837F-2C1647D4A8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30843" y="515131"/>
                <a:ext cx="0" cy="163461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Přímá spojnice 13">
                <a:extLst>
                  <a:ext uri="{FF2B5EF4-FFF2-40B4-BE49-F238E27FC236}">
                    <a16:creationId xmlns:a16="http://schemas.microsoft.com/office/drawing/2014/main" id="{2F8B4971-F5AE-4612-AE57-2916B9B73D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55620" y="1136395"/>
                <a:ext cx="763614" cy="16816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Přímá spojnice 14">
                <a:extLst>
                  <a:ext uri="{FF2B5EF4-FFF2-40B4-BE49-F238E27FC236}">
                    <a16:creationId xmlns:a16="http://schemas.microsoft.com/office/drawing/2014/main" id="{7F7F16B1-C4A4-4F9C-B908-E4B118F742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Přímá spojnice 15">
                <a:extLst>
                  <a:ext uri="{FF2B5EF4-FFF2-40B4-BE49-F238E27FC236}">
                    <a16:creationId xmlns:a16="http://schemas.microsoft.com/office/drawing/2014/main" id="{779FFEB7-430F-4FC7-8D51-662ADA7255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8"/>
                <a:ext cx="1019912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Přímá spojnice 16">
                <a:extLst>
                  <a:ext uri="{FF2B5EF4-FFF2-40B4-BE49-F238E27FC236}">
                    <a16:creationId xmlns:a16="http://schemas.microsoft.com/office/drawing/2014/main" id="{5D883C15-113E-4B3D-995E-126F3EF81B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3163" y="2149748"/>
                <a:ext cx="1245463" cy="502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Přímá spojnice 17">
                <a:extLst>
                  <a:ext uri="{FF2B5EF4-FFF2-40B4-BE49-F238E27FC236}">
                    <a16:creationId xmlns:a16="http://schemas.microsoft.com/office/drawing/2014/main" id="{D2D5DB76-998A-4C72-B6D2-1FC23EAC20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7855" y="1672538"/>
                <a:ext cx="0" cy="490572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Přímá spojnice 18">
                <a:extLst>
                  <a:ext uri="{FF2B5EF4-FFF2-40B4-BE49-F238E27FC236}">
                    <a16:creationId xmlns:a16="http://schemas.microsoft.com/office/drawing/2014/main" id="{C5E9270A-F5B4-4CC2-A07E-AF9B6B328C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0832" y="2170133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2" name="Skupina 41">
            <a:extLst>
              <a:ext uri="{FF2B5EF4-FFF2-40B4-BE49-F238E27FC236}">
                <a16:creationId xmlns:a16="http://schemas.microsoft.com/office/drawing/2014/main" id="{60C2E548-8C49-4037-A7B9-07D78AA0ABFB}"/>
              </a:ext>
            </a:extLst>
          </p:cNvPr>
          <p:cNvGrpSpPr/>
          <p:nvPr/>
        </p:nvGrpSpPr>
        <p:grpSpPr>
          <a:xfrm>
            <a:off x="4967272" y="851458"/>
            <a:ext cx="4919222" cy="3342274"/>
            <a:chOff x="6515375" y="2252902"/>
            <a:chExt cx="5185211" cy="3498113"/>
          </a:xfrm>
        </p:grpSpPr>
        <p:grpSp>
          <p:nvGrpSpPr>
            <p:cNvPr id="20" name="Skupina 19">
              <a:extLst>
                <a:ext uri="{FF2B5EF4-FFF2-40B4-BE49-F238E27FC236}">
                  <a16:creationId xmlns:a16="http://schemas.microsoft.com/office/drawing/2014/main" id="{EF2E2758-6AF7-4238-8D3D-68ACC803ECDE}"/>
                </a:ext>
              </a:extLst>
            </p:cNvPr>
            <p:cNvGrpSpPr/>
            <p:nvPr/>
          </p:nvGrpSpPr>
          <p:grpSpPr>
            <a:xfrm>
              <a:off x="6908780" y="3386316"/>
              <a:ext cx="2753563" cy="2364699"/>
              <a:chOff x="2750667" y="3525228"/>
              <a:chExt cx="1460499" cy="1744073"/>
            </a:xfrm>
          </p:grpSpPr>
          <p:grpSp>
            <p:nvGrpSpPr>
              <p:cNvPr id="21" name="Skupina 20">
                <a:extLst>
                  <a:ext uri="{FF2B5EF4-FFF2-40B4-BE49-F238E27FC236}">
                    <a16:creationId xmlns:a16="http://schemas.microsoft.com/office/drawing/2014/main" id="{82179083-54A8-4C59-A5BF-E258AF7E841B}"/>
                  </a:ext>
                </a:extLst>
              </p:cNvPr>
              <p:cNvGrpSpPr/>
              <p:nvPr/>
            </p:nvGrpSpPr>
            <p:grpSpPr>
              <a:xfrm>
                <a:off x="2750667" y="3525228"/>
                <a:ext cx="1460499" cy="1345525"/>
                <a:chOff x="2432401" y="3289280"/>
                <a:chExt cx="1460499" cy="1345525"/>
              </a:xfrm>
            </p:grpSpPr>
            <p:cxnSp>
              <p:nvCxnSpPr>
                <p:cNvPr id="23" name="Přímá spojnice 22">
                  <a:extLst>
                    <a:ext uri="{FF2B5EF4-FFF2-40B4-BE49-F238E27FC236}">
                      <a16:creationId xmlns:a16="http://schemas.microsoft.com/office/drawing/2014/main" id="{32228F45-FDBE-4E54-8AA5-2EB227D961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0327" y="3301512"/>
                  <a:ext cx="557987" cy="91808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4" name="Skupina 23">
                  <a:extLst>
                    <a:ext uri="{FF2B5EF4-FFF2-40B4-BE49-F238E27FC236}">
                      <a16:creationId xmlns:a16="http://schemas.microsoft.com/office/drawing/2014/main" id="{C4720BFF-B52D-47DF-8F31-C55494D060E1}"/>
                    </a:ext>
                  </a:extLst>
                </p:cNvPr>
                <p:cNvGrpSpPr/>
                <p:nvPr/>
              </p:nvGrpSpPr>
              <p:grpSpPr>
                <a:xfrm>
                  <a:off x="2432401" y="3289280"/>
                  <a:ext cx="1460499" cy="1345525"/>
                  <a:chOff x="2432401" y="3289280"/>
                  <a:chExt cx="1460499" cy="1345525"/>
                </a:xfrm>
              </p:grpSpPr>
              <p:cxnSp>
                <p:nvCxnSpPr>
                  <p:cNvPr id="25" name="Přímá spojnice 24">
                    <a:extLst>
                      <a:ext uri="{FF2B5EF4-FFF2-40B4-BE49-F238E27FC236}">
                        <a16:creationId xmlns:a16="http://schemas.microsoft.com/office/drawing/2014/main" id="{F09B8B55-DBDD-4908-BC40-5AE1FA81B0A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32401" y="3289280"/>
                    <a:ext cx="808893" cy="1345525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Přímá spojnice 25">
                    <a:extLst>
                      <a:ext uri="{FF2B5EF4-FFF2-40B4-BE49-F238E27FC236}">
                        <a16:creationId xmlns:a16="http://schemas.microsoft.com/office/drawing/2014/main" id="{9311F8CB-1899-4685-BC73-ACF81E6361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00177" y="3308680"/>
                    <a:ext cx="311924" cy="535025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Přímá spojnice 26">
                    <a:extLst>
                      <a:ext uri="{FF2B5EF4-FFF2-40B4-BE49-F238E27FC236}">
                        <a16:creationId xmlns:a16="http://schemas.microsoft.com/office/drawing/2014/main" id="{A655FD42-A8AE-49CB-BF99-C89B817311B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241294" y="3308681"/>
                    <a:ext cx="651606" cy="1326124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2" name="Přímá spojnice 21">
                <a:extLst>
                  <a:ext uri="{FF2B5EF4-FFF2-40B4-BE49-F238E27FC236}">
                    <a16:creationId xmlns:a16="http://schemas.microsoft.com/office/drawing/2014/main" id="{E9A2786D-65CB-4015-B27C-E217C44222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59560" y="4838907"/>
                <a:ext cx="0" cy="430394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TextovéPole 33">
              <a:extLst>
                <a:ext uri="{FF2B5EF4-FFF2-40B4-BE49-F238E27FC236}">
                  <a16:creationId xmlns:a16="http://schemas.microsoft.com/office/drawing/2014/main" id="{65BE2585-4D25-44C9-87A2-3F38EA7C0628}"/>
                </a:ext>
              </a:extLst>
            </p:cNvPr>
            <p:cNvSpPr txBox="1"/>
            <p:nvPr/>
          </p:nvSpPr>
          <p:spPr>
            <a:xfrm rot="19340908">
              <a:off x="6515375" y="2264922"/>
              <a:ext cx="24035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ještěrka</a:t>
              </a:r>
            </a:p>
          </p:txBody>
        </p:sp>
        <p:sp>
          <p:nvSpPr>
            <p:cNvPr id="35" name="TextovéPole 34">
              <a:extLst>
                <a:ext uri="{FF2B5EF4-FFF2-40B4-BE49-F238E27FC236}">
                  <a16:creationId xmlns:a16="http://schemas.microsoft.com/office/drawing/2014/main" id="{07CFE665-500F-42ED-9F86-2A1601ED6717}"/>
                </a:ext>
              </a:extLst>
            </p:cNvPr>
            <p:cNvSpPr txBox="1"/>
            <p:nvPr/>
          </p:nvSpPr>
          <p:spPr>
            <a:xfrm rot="19340908">
              <a:off x="7396217" y="2252902"/>
              <a:ext cx="24035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krokodýl</a:t>
              </a:r>
            </a:p>
          </p:txBody>
        </p:sp>
        <p:sp>
          <p:nvSpPr>
            <p:cNvPr id="38" name="TextovéPole 37">
              <a:extLst>
                <a:ext uri="{FF2B5EF4-FFF2-40B4-BE49-F238E27FC236}">
                  <a16:creationId xmlns:a16="http://schemas.microsoft.com/office/drawing/2014/main" id="{5EA4DB79-6781-4226-A60C-187D23BB962B}"/>
                </a:ext>
              </a:extLst>
            </p:cNvPr>
            <p:cNvSpPr txBox="1"/>
            <p:nvPr/>
          </p:nvSpPr>
          <p:spPr>
            <a:xfrm rot="19340908">
              <a:off x="9297063" y="2264924"/>
              <a:ext cx="24035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kachna</a:t>
              </a:r>
            </a:p>
          </p:txBody>
        </p:sp>
        <p:sp>
          <p:nvSpPr>
            <p:cNvPr id="39" name="TextovéPole 38">
              <a:extLst>
                <a:ext uri="{FF2B5EF4-FFF2-40B4-BE49-F238E27FC236}">
                  <a16:creationId xmlns:a16="http://schemas.microsoft.com/office/drawing/2014/main" id="{6C3056AF-DC08-4A48-BF70-165C4BCA72FB}"/>
                </a:ext>
              </a:extLst>
            </p:cNvPr>
            <p:cNvSpPr txBox="1"/>
            <p:nvPr/>
          </p:nvSpPr>
          <p:spPr>
            <a:xfrm rot="19340908">
              <a:off x="8351406" y="2435325"/>
              <a:ext cx="19978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Tyranosaurus</a:t>
              </a:r>
            </a:p>
          </p:txBody>
        </p:sp>
      </p:grpSp>
      <p:sp>
        <p:nvSpPr>
          <p:cNvPr id="43" name="TextovéPole 42">
            <a:extLst>
              <a:ext uri="{FF2B5EF4-FFF2-40B4-BE49-F238E27FC236}">
                <a16:creationId xmlns:a16="http://schemas.microsoft.com/office/drawing/2014/main" id="{BD1D0C70-D8A3-46AB-9E87-E322259899C3}"/>
              </a:ext>
            </a:extLst>
          </p:cNvPr>
          <p:cNvSpPr txBox="1"/>
          <p:nvPr/>
        </p:nvSpPr>
        <p:spPr>
          <a:xfrm>
            <a:off x="99282" y="4482843"/>
            <a:ext cx="64872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4. Vyberte správné tvrzení: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Krokodýl je blíže příbuzný ještěrce než kachně.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b="1" dirty="0"/>
              <a:t>Krokodýl je blíže příbuzný kachně než ještěrce.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Krokodýl je stejně blízce příbuzný ještěrce i kachně.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Krokodýl je příbuzný ještěrce, ale ne kachně.</a:t>
            </a:r>
          </a:p>
        </p:txBody>
      </p:sp>
      <p:sp>
        <p:nvSpPr>
          <p:cNvPr id="32" name="Ovál 31">
            <a:extLst>
              <a:ext uri="{FF2B5EF4-FFF2-40B4-BE49-F238E27FC236}">
                <a16:creationId xmlns:a16="http://schemas.microsoft.com/office/drawing/2014/main" id="{EB837CBE-C889-499D-80EA-BFA0A70DDB87}"/>
              </a:ext>
            </a:extLst>
          </p:cNvPr>
          <p:cNvSpPr/>
          <p:nvPr/>
        </p:nvSpPr>
        <p:spPr>
          <a:xfrm>
            <a:off x="2719964" y="3015139"/>
            <a:ext cx="236139" cy="21589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33" name="Přímá spojnice se šipkou 32">
            <a:extLst>
              <a:ext uri="{FF2B5EF4-FFF2-40B4-BE49-F238E27FC236}">
                <a16:creationId xmlns:a16="http://schemas.microsoft.com/office/drawing/2014/main" id="{4714178E-5271-431F-95B6-E476D9C28EF3}"/>
              </a:ext>
            </a:extLst>
          </p:cNvPr>
          <p:cNvCxnSpPr>
            <a:cxnSpLocks/>
          </p:cNvCxnSpPr>
          <p:nvPr/>
        </p:nvCxnSpPr>
        <p:spPr>
          <a:xfrm flipH="1" flipV="1">
            <a:off x="2971018" y="3254086"/>
            <a:ext cx="647380" cy="38209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Ovál 35">
            <a:extLst>
              <a:ext uri="{FF2B5EF4-FFF2-40B4-BE49-F238E27FC236}">
                <a16:creationId xmlns:a16="http://schemas.microsoft.com/office/drawing/2014/main" id="{A80D38A0-96BE-45D8-A128-9D5058E9DFEB}"/>
              </a:ext>
            </a:extLst>
          </p:cNvPr>
          <p:cNvSpPr/>
          <p:nvPr/>
        </p:nvSpPr>
        <p:spPr>
          <a:xfrm>
            <a:off x="2228809" y="3520250"/>
            <a:ext cx="236139" cy="215891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37" name="Ovál 36">
            <a:extLst>
              <a:ext uri="{FF2B5EF4-FFF2-40B4-BE49-F238E27FC236}">
                <a16:creationId xmlns:a16="http://schemas.microsoft.com/office/drawing/2014/main" id="{70FBDC34-A717-4E84-83FB-0F823BCF39B0}"/>
              </a:ext>
            </a:extLst>
          </p:cNvPr>
          <p:cNvSpPr/>
          <p:nvPr/>
        </p:nvSpPr>
        <p:spPr>
          <a:xfrm>
            <a:off x="7015238" y="3015139"/>
            <a:ext cx="236139" cy="21589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40" name="Přímá spojnice se šipkou 39">
            <a:extLst>
              <a:ext uri="{FF2B5EF4-FFF2-40B4-BE49-F238E27FC236}">
                <a16:creationId xmlns:a16="http://schemas.microsoft.com/office/drawing/2014/main" id="{2A5624A6-C9B1-494E-9848-BAE3F175F183}"/>
              </a:ext>
            </a:extLst>
          </p:cNvPr>
          <p:cNvCxnSpPr>
            <a:cxnSpLocks/>
          </p:cNvCxnSpPr>
          <p:nvPr/>
        </p:nvCxnSpPr>
        <p:spPr>
          <a:xfrm flipH="1" flipV="1">
            <a:off x="7290470" y="3221852"/>
            <a:ext cx="647380" cy="38209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1" name="Ovál 40">
            <a:extLst>
              <a:ext uri="{FF2B5EF4-FFF2-40B4-BE49-F238E27FC236}">
                <a16:creationId xmlns:a16="http://schemas.microsoft.com/office/drawing/2014/main" id="{44D11A7B-A38A-44D0-A2CC-620C7ECCAA10}"/>
              </a:ext>
            </a:extLst>
          </p:cNvPr>
          <p:cNvSpPr/>
          <p:nvPr/>
        </p:nvSpPr>
        <p:spPr>
          <a:xfrm>
            <a:off x="6648225" y="3549185"/>
            <a:ext cx="236139" cy="215891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6A44D4CF-73B2-437F-AA56-EF992C28C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88688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C1E4BEA0-3976-46E4-8C4A-FA481D55156B}"/>
              </a:ext>
            </a:extLst>
          </p:cNvPr>
          <p:cNvGrpSpPr/>
          <p:nvPr/>
        </p:nvGrpSpPr>
        <p:grpSpPr>
          <a:xfrm>
            <a:off x="359815" y="1724753"/>
            <a:ext cx="4315094" cy="3899270"/>
            <a:chOff x="3322220" y="2835048"/>
            <a:chExt cx="3335536" cy="2706027"/>
          </a:xfrm>
        </p:grpSpPr>
        <p:sp>
          <p:nvSpPr>
            <p:cNvPr id="3" name="TextovéPole 2">
              <a:extLst>
                <a:ext uri="{FF2B5EF4-FFF2-40B4-BE49-F238E27FC236}">
                  <a16:creationId xmlns:a16="http://schemas.microsoft.com/office/drawing/2014/main" id="{63C16B29-EDF8-4A8B-9C6A-35C0A877B792}"/>
                </a:ext>
              </a:extLst>
            </p:cNvPr>
            <p:cNvSpPr txBox="1"/>
            <p:nvPr/>
          </p:nvSpPr>
          <p:spPr>
            <a:xfrm rot="19340908">
              <a:off x="3322220" y="2844236"/>
              <a:ext cx="1580137" cy="352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ještěrka</a:t>
              </a:r>
            </a:p>
          </p:txBody>
        </p:sp>
        <p:sp>
          <p:nvSpPr>
            <p:cNvPr id="4" name="TextovéPole 3">
              <a:extLst>
                <a:ext uri="{FF2B5EF4-FFF2-40B4-BE49-F238E27FC236}">
                  <a16:creationId xmlns:a16="http://schemas.microsoft.com/office/drawing/2014/main" id="{98F40DA9-FCB8-4008-ABCE-CC11234BEB54}"/>
                </a:ext>
              </a:extLst>
            </p:cNvPr>
            <p:cNvSpPr txBox="1"/>
            <p:nvPr/>
          </p:nvSpPr>
          <p:spPr>
            <a:xfrm rot="19340908">
              <a:off x="3901307" y="2835048"/>
              <a:ext cx="1580137" cy="352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krokodýl</a:t>
              </a:r>
            </a:p>
          </p:txBody>
        </p:sp>
        <p:sp>
          <p:nvSpPr>
            <p:cNvPr id="5" name="TextovéPole 4">
              <a:extLst>
                <a:ext uri="{FF2B5EF4-FFF2-40B4-BE49-F238E27FC236}">
                  <a16:creationId xmlns:a16="http://schemas.microsoft.com/office/drawing/2014/main" id="{39CE77D8-DC84-4ABE-9392-241F2A809642}"/>
                </a:ext>
              </a:extLst>
            </p:cNvPr>
            <p:cNvSpPr txBox="1"/>
            <p:nvPr/>
          </p:nvSpPr>
          <p:spPr>
            <a:xfrm rot="19340908">
              <a:off x="5077619" y="2844234"/>
              <a:ext cx="1580137" cy="352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kachna</a:t>
              </a:r>
            </a:p>
          </p:txBody>
        </p:sp>
        <p:sp>
          <p:nvSpPr>
            <p:cNvPr id="6" name="TextovéPole 5">
              <a:extLst>
                <a:ext uri="{FF2B5EF4-FFF2-40B4-BE49-F238E27FC236}">
                  <a16:creationId xmlns:a16="http://schemas.microsoft.com/office/drawing/2014/main" id="{3300029D-859D-4593-BCE6-6DB3007F7942}"/>
                </a:ext>
              </a:extLst>
            </p:cNvPr>
            <p:cNvSpPr txBox="1"/>
            <p:nvPr/>
          </p:nvSpPr>
          <p:spPr>
            <a:xfrm rot="19340908">
              <a:off x="4474235" y="2943156"/>
              <a:ext cx="1354924" cy="352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Tyranosaurus</a:t>
              </a:r>
            </a:p>
          </p:txBody>
        </p:sp>
        <p:grpSp>
          <p:nvGrpSpPr>
            <p:cNvPr id="8" name="Skupina 7">
              <a:extLst>
                <a:ext uri="{FF2B5EF4-FFF2-40B4-BE49-F238E27FC236}">
                  <a16:creationId xmlns:a16="http://schemas.microsoft.com/office/drawing/2014/main" id="{AF97C406-9C85-4771-9379-9FD1676B8B8C}"/>
                </a:ext>
              </a:extLst>
            </p:cNvPr>
            <p:cNvGrpSpPr/>
            <p:nvPr/>
          </p:nvGrpSpPr>
          <p:grpSpPr>
            <a:xfrm>
              <a:off x="3607057" y="3563970"/>
              <a:ext cx="1740194" cy="1977105"/>
              <a:chOff x="6623163" y="329562"/>
              <a:chExt cx="1996071" cy="2376714"/>
            </a:xfrm>
          </p:grpSpPr>
          <p:cxnSp>
            <p:nvCxnSpPr>
              <p:cNvPr id="10" name="Přímá spojnice 9">
                <a:extLst>
                  <a:ext uri="{FF2B5EF4-FFF2-40B4-BE49-F238E27FC236}">
                    <a16:creationId xmlns:a16="http://schemas.microsoft.com/office/drawing/2014/main" id="{00B14D16-3559-4E83-8039-692BAA141F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329562"/>
                <a:ext cx="0" cy="1342976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Přímá spojnice 10">
                <a:extLst>
                  <a:ext uri="{FF2B5EF4-FFF2-40B4-BE49-F238E27FC236}">
                    <a16:creationId xmlns:a16="http://schemas.microsoft.com/office/drawing/2014/main" id="{76A3F929-A400-4912-966D-BA27BE50E2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9234" y="329562"/>
                <a:ext cx="0" cy="82365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Přímá spojnice 11">
                <a:extLst>
                  <a:ext uri="{FF2B5EF4-FFF2-40B4-BE49-F238E27FC236}">
                    <a16:creationId xmlns:a16="http://schemas.microsoft.com/office/drawing/2014/main" id="{727122A9-B4B3-4046-B37B-3435094334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882521"/>
                <a:ext cx="0" cy="253874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Přímá spojnice 12">
                <a:extLst>
                  <a:ext uri="{FF2B5EF4-FFF2-40B4-BE49-F238E27FC236}">
                    <a16:creationId xmlns:a16="http://schemas.microsoft.com/office/drawing/2014/main" id="{1F978C85-0587-4556-837F-2C1647D4A8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30843" y="329562"/>
                <a:ext cx="0" cy="182018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Přímá spojnice 13">
                <a:extLst>
                  <a:ext uri="{FF2B5EF4-FFF2-40B4-BE49-F238E27FC236}">
                    <a16:creationId xmlns:a16="http://schemas.microsoft.com/office/drawing/2014/main" id="{2F8B4971-F5AE-4612-AE57-2916B9B73D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55620" y="1136395"/>
                <a:ext cx="763614" cy="16816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Přímá spojnice 14">
                <a:extLst>
                  <a:ext uri="{FF2B5EF4-FFF2-40B4-BE49-F238E27FC236}">
                    <a16:creationId xmlns:a16="http://schemas.microsoft.com/office/drawing/2014/main" id="{7F7F16B1-C4A4-4F9C-B908-E4B118F742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Přímá spojnice 15">
                <a:extLst>
                  <a:ext uri="{FF2B5EF4-FFF2-40B4-BE49-F238E27FC236}">
                    <a16:creationId xmlns:a16="http://schemas.microsoft.com/office/drawing/2014/main" id="{779FFEB7-430F-4FC7-8D51-662ADA7255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8"/>
                <a:ext cx="1019912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Přímá spojnice 16">
                <a:extLst>
                  <a:ext uri="{FF2B5EF4-FFF2-40B4-BE49-F238E27FC236}">
                    <a16:creationId xmlns:a16="http://schemas.microsoft.com/office/drawing/2014/main" id="{5D883C15-113E-4B3D-995E-126F3EF81B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3163" y="2149748"/>
                <a:ext cx="1245463" cy="502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Přímá spojnice 17">
                <a:extLst>
                  <a:ext uri="{FF2B5EF4-FFF2-40B4-BE49-F238E27FC236}">
                    <a16:creationId xmlns:a16="http://schemas.microsoft.com/office/drawing/2014/main" id="{D2D5DB76-998A-4C72-B6D2-1FC23EAC20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7855" y="1672538"/>
                <a:ext cx="0" cy="490572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Přímá spojnice 18">
                <a:extLst>
                  <a:ext uri="{FF2B5EF4-FFF2-40B4-BE49-F238E27FC236}">
                    <a16:creationId xmlns:a16="http://schemas.microsoft.com/office/drawing/2014/main" id="{C5E9270A-F5B4-4CC2-A07E-AF9B6B328C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0832" y="2170133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2" name="Skupina 41">
            <a:extLst>
              <a:ext uri="{FF2B5EF4-FFF2-40B4-BE49-F238E27FC236}">
                <a16:creationId xmlns:a16="http://schemas.microsoft.com/office/drawing/2014/main" id="{60C2E548-8C49-4037-A7B9-07D78AA0ABFB}"/>
              </a:ext>
            </a:extLst>
          </p:cNvPr>
          <p:cNvGrpSpPr/>
          <p:nvPr/>
        </p:nvGrpSpPr>
        <p:grpSpPr>
          <a:xfrm>
            <a:off x="5224283" y="1647547"/>
            <a:ext cx="4919221" cy="3976474"/>
            <a:chOff x="6453730" y="2133966"/>
            <a:chExt cx="5185210" cy="3617049"/>
          </a:xfrm>
        </p:grpSpPr>
        <p:grpSp>
          <p:nvGrpSpPr>
            <p:cNvPr id="20" name="Skupina 19">
              <a:extLst>
                <a:ext uri="{FF2B5EF4-FFF2-40B4-BE49-F238E27FC236}">
                  <a16:creationId xmlns:a16="http://schemas.microsoft.com/office/drawing/2014/main" id="{EF2E2758-6AF7-4238-8D3D-68ACC803ECDE}"/>
                </a:ext>
              </a:extLst>
            </p:cNvPr>
            <p:cNvGrpSpPr/>
            <p:nvPr/>
          </p:nvGrpSpPr>
          <p:grpSpPr>
            <a:xfrm>
              <a:off x="6871073" y="3188518"/>
              <a:ext cx="2927619" cy="2562497"/>
              <a:chOff x="2730667" y="3379343"/>
              <a:chExt cx="1552819" cy="1889958"/>
            </a:xfrm>
          </p:grpSpPr>
          <p:grpSp>
            <p:nvGrpSpPr>
              <p:cNvPr id="21" name="Skupina 20">
                <a:extLst>
                  <a:ext uri="{FF2B5EF4-FFF2-40B4-BE49-F238E27FC236}">
                    <a16:creationId xmlns:a16="http://schemas.microsoft.com/office/drawing/2014/main" id="{82179083-54A8-4C59-A5BF-E258AF7E841B}"/>
                  </a:ext>
                </a:extLst>
              </p:cNvPr>
              <p:cNvGrpSpPr/>
              <p:nvPr/>
            </p:nvGrpSpPr>
            <p:grpSpPr>
              <a:xfrm>
                <a:off x="2730667" y="3379343"/>
                <a:ext cx="1552819" cy="1491410"/>
                <a:chOff x="2412401" y="3143395"/>
                <a:chExt cx="1552819" cy="1491410"/>
              </a:xfrm>
            </p:grpSpPr>
            <p:cxnSp>
              <p:nvCxnSpPr>
                <p:cNvPr id="23" name="Přímá spojnice 22">
                  <a:extLst>
                    <a:ext uri="{FF2B5EF4-FFF2-40B4-BE49-F238E27FC236}">
                      <a16:creationId xmlns:a16="http://schemas.microsoft.com/office/drawing/2014/main" id="{32228F45-FDBE-4E54-8AA5-2EB227D961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89132" y="3143395"/>
                  <a:ext cx="639182" cy="1076199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4" name="Skupina 23">
                  <a:extLst>
                    <a:ext uri="{FF2B5EF4-FFF2-40B4-BE49-F238E27FC236}">
                      <a16:creationId xmlns:a16="http://schemas.microsoft.com/office/drawing/2014/main" id="{C4720BFF-B52D-47DF-8F31-C55494D060E1}"/>
                    </a:ext>
                  </a:extLst>
                </p:cNvPr>
                <p:cNvGrpSpPr/>
                <p:nvPr/>
              </p:nvGrpSpPr>
              <p:grpSpPr>
                <a:xfrm>
                  <a:off x="2412401" y="3143395"/>
                  <a:ext cx="1552819" cy="1491410"/>
                  <a:chOff x="2412401" y="3143395"/>
                  <a:chExt cx="1552819" cy="1491410"/>
                </a:xfrm>
              </p:grpSpPr>
              <p:cxnSp>
                <p:nvCxnSpPr>
                  <p:cNvPr id="25" name="Přímá spojnice 24">
                    <a:extLst>
                      <a:ext uri="{FF2B5EF4-FFF2-40B4-BE49-F238E27FC236}">
                        <a16:creationId xmlns:a16="http://schemas.microsoft.com/office/drawing/2014/main" id="{F09B8B55-DBDD-4908-BC40-5AE1FA81B0A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2401" y="3146758"/>
                    <a:ext cx="828893" cy="1488047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Přímá spojnice 25">
                    <a:extLst>
                      <a:ext uri="{FF2B5EF4-FFF2-40B4-BE49-F238E27FC236}">
                        <a16:creationId xmlns:a16="http://schemas.microsoft.com/office/drawing/2014/main" id="{9311F8CB-1899-4685-BC73-ACF81E6361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432499" y="3565081"/>
                    <a:ext cx="179602" cy="278625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Přímá spojnice 26">
                    <a:extLst>
                      <a:ext uri="{FF2B5EF4-FFF2-40B4-BE49-F238E27FC236}">
                        <a16:creationId xmlns:a16="http://schemas.microsoft.com/office/drawing/2014/main" id="{A655FD42-A8AE-49CB-BF99-C89B817311B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241294" y="3143395"/>
                    <a:ext cx="723926" cy="149141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2" name="Přímá spojnice 21">
                <a:extLst>
                  <a:ext uri="{FF2B5EF4-FFF2-40B4-BE49-F238E27FC236}">
                    <a16:creationId xmlns:a16="http://schemas.microsoft.com/office/drawing/2014/main" id="{E9A2786D-65CB-4015-B27C-E217C44222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59560" y="4838907"/>
                <a:ext cx="0" cy="430394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TextovéPole 33">
              <a:extLst>
                <a:ext uri="{FF2B5EF4-FFF2-40B4-BE49-F238E27FC236}">
                  <a16:creationId xmlns:a16="http://schemas.microsoft.com/office/drawing/2014/main" id="{65BE2585-4D25-44C9-87A2-3F38EA7C0628}"/>
                </a:ext>
              </a:extLst>
            </p:cNvPr>
            <p:cNvSpPr txBox="1"/>
            <p:nvPr/>
          </p:nvSpPr>
          <p:spPr>
            <a:xfrm rot="19340908">
              <a:off x="6453730" y="2145986"/>
              <a:ext cx="24035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ještěrka</a:t>
              </a:r>
            </a:p>
          </p:txBody>
        </p:sp>
        <p:sp>
          <p:nvSpPr>
            <p:cNvPr id="35" name="TextovéPole 34">
              <a:extLst>
                <a:ext uri="{FF2B5EF4-FFF2-40B4-BE49-F238E27FC236}">
                  <a16:creationId xmlns:a16="http://schemas.microsoft.com/office/drawing/2014/main" id="{07CFE665-500F-42ED-9F86-2A1601ED6717}"/>
                </a:ext>
              </a:extLst>
            </p:cNvPr>
            <p:cNvSpPr txBox="1"/>
            <p:nvPr/>
          </p:nvSpPr>
          <p:spPr>
            <a:xfrm rot="19340908">
              <a:off x="7334571" y="2133966"/>
              <a:ext cx="24035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krokodýl</a:t>
              </a:r>
            </a:p>
          </p:txBody>
        </p:sp>
        <p:sp>
          <p:nvSpPr>
            <p:cNvPr id="38" name="TextovéPole 37">
              <a:extLst>
                <a:ext uri="{FF2B5EF4-FFF2-40B4-BE49-F238E27FC236}">
                  <a16:creationId xmlns:a16="http://schemas.microsoft.com/office/drawing/2014/main" id="{5EA4DB79-6781-4226-A60C-187D23BB962B}"/>
                </a:ext>
              </a:extLst>
            </p:cNvPr>
            <p:cNvSpPr txBox="1"/>
            <p:nvPr/>
          </p:nvSpPr>
          <p:spPr>
            <a:xfrm rot="19340908">
              <a:off x="9235417" y="2145989"/>
              <a:ext cx="24035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kachna</a:t>
              </a:r>
            </a:p>
          </p:txBody>
        </p:sp>
        <p:sp>
          <p:nvSpPr>
            <p:cNvPr id="39" name="TextovéPole 38">
              <a:extLst>
                <a:ext uri="{FF2B5EF4-FFF2-40B4-BE49-F238E27FC236}">
                  <a16:creationId xmlns:a16="http://schemas.microsoft.com/office/drawing/2014/main" id="{6C3056AF-DC08-4A48-BF70-165C4BCA72FB}"/>
                </a:ext>
              </a:extLst>
            </p:cNvPr>
            <p:cNvSpPr txBox="1"/>
            <p:nvPr/>
          </p:nvSpPr>
          <p:spPr>
            <a:xfrm rot="19340908">
              <a:off x="8289760" y="2316390"/>
              <a:ext cx="19978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Tyranosaurus</a:t>
              </a:r>
            </a:p>
          </p:txBody>
        </p:sp>
      </p:grpSp>
      <p:sp>
        <p:nvSpPr>
          <p:cNvPr id="44" name="Řečová bublina: oválný bublinový popisek 43">
            <a:extLst>
              <a:ext uri="{FF2B5EF4-FFF2-40B4-BE49-F238E27FC236}">
                <a16:creationId xmlns:a16="http://schemas.microsoft.com/office/drawing/2014/main" id="{965BB32E-0CBC-4944-AAB2-832F16952F7F}"/>
              </a:ext>
            </a:extLst>
          </p:cNvPr>
          <p:cNvSpPr/>
          <p:nvPr/>
        </p:nvSpPr>
        <p:spPr>
          <a:xfrm>
            <a:off x="3889180" y="203109"/>
            <a:ext cx="4396201" cy="1130659"/>
          </a:xfrm>
          <a:prstGeom prst="wedgeEllipseCallout">
            <a:avLst>
              <a:gd name="adj1" fmla="val -61173"/>
              <a:gd name="adj2" fmla="val 77022"/>
            </a:avLst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Tyranosaurus je vyhynulý druh, který ale není přímým předkem ptáků (kachny).</a:t>
            </a:r>
          </a:p>
        </p:txBody>
      </p:sp>
      <p:cxnSp>
        <p:nvCxnSpPr>
          <p:cNvPr id="30" name="Přímá spojnice 29">
            <a:extLst>
              <a:ext uri="{FF2B5EF4-FFF2-40B4-BE49-F238E27FC236}">
                <a16:creationId xmlns:a16="http://schemas.microsoft.com/office/drawing/2014/main" id="{FF0F51AA-639E-414B-9A70-3005584EA8D1}"/>
              </a:ext>
            </a:extLst>
          </p:cNvPr>
          <p:cNvCxnSpPr>
            <a:cxnSpLocks/>
          </p:cNvCxnSpPr>
          <p:nvPr/>
        </p:nvCxnSpPr>
        <p:spPr>
          <a:xfrm>
            <a:off x="335376" y="2820528"/>
            <a:ext cx="8519531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nice 44">
            <a:extLst>
              <a:ext uri="{FF2B5EF4-FFF2-40B4-BE49-F238E27FC236}">
                <a16:creationId xmlns:a16="http://schemas.microsoft.com/office/drawing/2014/main" id="{D9E1DAAF-F265-44F8-81EA-4E0B1EB39C88}"/>
              </a:ext>
            </a:extLst>
          </p:cNvPr>
          <p:cNvCxnSpPr>
            <a:cxnSpLocks/>
          </p:cNvCxnSpPr>
          <p:nvPr/>
        </p:nvCxnSpPr>
        <p:spPr>
          <a:xfrm>
            <a:off x="312234" y="3433516"/>
            <a:ext cx="8519531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ovéPole 46">
            <a:extLst>
              <a:ext uri="{FF2B5EF4-FFF2-40B4-BE49-F238E27FC236}">
                <a16:creationId xmlns:a16="http://schemas.microsoft.com/office/drawing/2014/main" id="{64278347-B894-4F9A-B7C2-C300D61F8392}"/>
              </a:ext>
            </a:extLst>
          </p:cNvPr>
          <p:cNvSpPr txBox="1"/>
          <p:nvPr/>
        </p:nvSpPr>
        <p:spPr>
          <a:xfrm>
            <a:off x="3586299" y="2456977"/>
            <a:ext cx="1468548" cy="44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dirty="0">
                <a:solidFill>
                  <a:srgbClr val="FF0000"/>
                </a:solidFill>
              </a:rPr>
              <a:t>současnost</a:t>
            </a:r>
          </a:p>
        </p:txBody>
      </p:sp>
      <p:sp>
        <p:nvSpPr>
          <p:cNvPr id="48" name="TextovéPole 47">
            <a:extLst>
              <a:ext uri="{FF2B5EF4-FFF2-40B4-BE49-F238E27FC236}">
                <a16:creationId xmlns:a16="http://schemas.microsoft.com/office/drawing/2014/main" id="{D6556D90-FE85-41DC-AF28-5F209B8CB169}"/>
              </a:ext>
            </a:extLst>
          </p:cNvPr>
          <p:cNvSpPr txBox="1"/>
          <p:nvPr/>
        </p:nvSpPr>
        <p:spPr>
          <a:xfrm>
            <a:off x="3623295" y="3048197"/>
            <a:ext cx="1468548" cy="44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dirty="0">
                <a:solidFill>
                  <a:srgbClr val="FF0000"/>
                </a:solidFill>
              </a:rPr>
              <a:t>druhohory</a:t>
            </a:r>
          </a:p>
        </p:txBody>
      </p:sp>
      <p:cxnSp>
        <p:nvCxnSpPr>
          <p:cNvPr id="49" name="Přímá spojnice se šipkou 48">
            <a:extLst>
              <a:ext uri="{FF2B5EF4-FFF2-40B4-BE49-F238E27FC236}">
                <a16:creationId xmlns:a16="http://schemas.microsoft.com/office/drawing/2014/main" id="{1724E20E-D903-452F-ADCD-1AD433F2DC0A}"/>
              </a:ext>
            </a:extLst>
          </p:cNvPr>
          <p:cNvCxnSpPr>
            <a:cxnSpLocks/>
          </p:cNvCxnSpPr>
          <p:nvPr/>
        </p:nvCxnSpPr>
        <p:spPr>
          <a:xfrm flipV="1">
            <a:off x="9003390" y="2806889"/>
            <a:ext cx="0" cy="2857434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ovéPole 49">
            <a:extLst>
              <a:ext uri="{FF2B5EF4-FFF2-40B4-BE49-F238E27FC236}">
                <a16:creationId xmlns:a16="http://schemas.microsoft.com/office/drawing/2014/main" id="{3516FB87-4B59-4CE2-801F-E2C2013E71B9}"/>
              </a:ext>
            </a:extLst>
          </p:cNvPr>
          <p:cNvSpPr txBox="1"/>
          <p:nvPr/>
        </p:nvSpPr>
        <p:spPr>
          <a:xfrm rot="16200000">
            <a:off x="8331802" y="4179589"/>
            <a:ext cx="583337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dirty="0"/>
              <a:t>ČAS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17C84C0-5126-4CC4-92E8-1C3D58F35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868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dnadpis 7">
            <a:extLst>
              <a:ext uri="{FF2B5EF4-FFF2-40B4-BE49-F238E27FC236}">
                <a16:creationId xmlns:a16="http://schemas.microsoft.com/office/drawing/2014/main" id="{D9CC41F4-3148-40C5-81F2-5AEDA51E64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2762" y="3588727"/>
            <a:ext cx="5398477" cy="2270652"/>
          </a:xfrm>
        </p:spPr>
        <p:txBody>
          <a:bodyPr>
            <a:normAutofit/>
          </a:bodyPr>
          <a:lstStyle/>
          <a:p>
            <a:r>
              <a:rPr lang="cs-CZ" dirty="0"/>
              <a:t>prezentace ke čtvrté hodině</a:t>
            </a:r>
          </a:p>
          <a:p>
            <a:r>
              <a:rPr lang="cs-CZ" dirty="0"/>
              <a:t>snímky 3-9 pro opakování </a:t>
            </a:r>
          </a:p>
          <a:p>
            <a:r>
              <a:rPr lang="cs-CZ" dirty="0"/>
              <a:t>snímky 10-23 pro vlastní hodinu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298489C-0E26-46F0-83D0-7C8521D8A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31021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ovéPole 43">
            <a:extLst>
              <a:ext uri="{FF2B5EF4-FFF2-40B4-BE49-F238E27FC236}">
                <a16:creationId xmlns:a16="http://schemas.microsoft.com/office/drawing/2014/main" id="{1C768B29-69A3-4CE9-89AF-498FDF50608F}"/>
              </a:ext>
            </a:extLst>
          </p:cNvPr>
          <p:cNvSpPr txBox="1"/>
          <p:nvPr/>
        </p:nvSpPr>
        <p:spPr>
          <a:xfrm>
            <a:off x="101009" y="4273774"/>
            <a:ext cx="894198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5. Předpokládejte, že předek všech těchto druhů měl dlouhý ocas, končetiny k běhání a ušní boltce. Podle zobrazeného stromu odvoďte, které znaky má lachtan: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dlouhý ocas, končetiny k běhání, ušní boltce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krátký ocas, končetiny k běhání, ušní boltce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krátký ocas, ploutve, bez ušního boltce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krátký ocas, ploutve, ušní boltce</a:t>
            </a:r>
          </a:p>
        </p:txBody>
      </p:sp>
      <p:grpSp>
        <p:nvGrpSpPr>
          <p:cNvPr id="46" name="Skupina 45">
            <a:extLst>
              <a:ext uri="{FF2B5EF4-FFF2-40B4-BE49-F238E27FC236}">
                <a16:creationId xmlns:a16="http://schemas.microsoft.com/office/drawing/2014/main" id="{87223AE1-4604-47D0-B3E9-CBA5C6196EF2}"/>
              </a:ext>
            </a:extLst>
          </p:cNvPr>
          <p:cNvGrpSpPr/>
          <p:nvPr/>
        </p:nvGrpSpPr>
        <p:grpSpPr>
          <a:xfrm>
            <a:off x="542155" y="645181"/>
            <a:ext cx="4664305" cy="3323090"/>
            <a:chOff x="4762452" y="1708420"/>
            <a:chExt cx="4664305" cy="3323090"/>
          </a:xfrm>
        </p:grpSpPr>
        <p:sp>
          <p:nvSpPr>
            <p:cNvPr id="4" name="TextovéPole 3">
              <a:extLst>
                <a:ext uri="{FF2B5EF4-FFF2-40B4-BE49-F238E27FC236}">
                  <a16:creationId xmlns:a16="http://schemas.microsoft.com/office/drawing/2014/main" id="{948BE823-6D93-49BC-8B74-D4F9006BB1A3}"/>
                </a:ext>
              </a:extLst>
            </p:cNvPr>
            <p:cNvSpPr txBox="1"/>
            <p:nvPr/>
          </p:nvSpPr>
          <p:spPr>
            <a:xfrm rot="19340908">
              <a:off x="4762452" y="1722727"/>
              <a:ext cx="2342758" cy="488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vlk</a:t>
              </a:r>
            </a:p>
          </p:txBody>
        </p:sp>
        <p:sp>
          <p:nvSpPr>
            <p:cNvPr id="5" name="TextovéPole 4">
              <a:extLst>
                <a:ext uri="{FF2B5EF4-FFF2-40B4-BE49-F238E27FC236}">
                  <a16:creationId xmlns:a16="http://schemas.microsoft.com/office/drawing/2014/main" id="{287AEAB6-F2D0-4B9E-8B7C-83194505BD08}"/>
                </a:ext>
              </a:extLst>
            </p:cNvPr>
            <p:cNvSpPr txBox="1"/>
            <p:nvPr/>
          </p:nvSpPr>
          <p:spPr>
            <a:xfrm rot="19340908">
              <a:off x="7083999" y="1708420"/>
              <a:ext cx="2342758" cy="488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tuleň</a:t>
              </a:r>
            </a:p>
          </p:txBody>
        </p:sp>
        <p:sp>
          <p:nvSpPr>
            <p:cNvPr id="6" name="TextovéPole 5">
              <a:extLst>
                <a:ext uri="{FF2B5EF4-FFF2-40B4-BE49-F238E27FC236}">
                  <a16:creationId xmlns:a16="http://schemas.microsoft.com/office/drawing/2014/main" id="{399D9812-5C8A-435F-A05A-A3A160244831}"/>
                </a:ext>
              </a:extLst>
            </p:cNvPr>
            <p:cNvSpPr txBox="1"/>
            <p:nvPr/>
          </p:nvSpPr>
          <p:spPr>
            <a:xfrm rot="19340908">
              <a:off x="5438094" y="1735399"/>
              <a:ext cx="2342758" cy="488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medvěd</a:t>
              </a:r>
            </a:p>
          </p:txBody>
        </p:sp>
        <p:sp>
          <p:nvSpPr>
            <p:cNvPr id="7" name="TextovéPole 6">
              <a:extLst>
                <a:ext uri="{FF2B5EF4-FFF2-40B4-BE49-F238E27FC236}">
                  <a16:creationId xmlns:a16="http://schemas.microsoft.com/office/drawing/2014/main" id="{084D2177-30CF-4B5E-AB79-DC7F082BB4B9}"/>
                </a:ext>
              </a:extLst>
            </p:cNvPr>
            <p:cNvSpPr txBox="1"/>
            <p:nvPr/>
          </p:nvSpPr>
          <p:spPr>
            <a:xfrm rot="19340908">
              <a:off x="6259660" y="1828034"/>
              <a:ext cx="2008850" cy="488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lachtan</a:t>
              </a:r>
            </a:p>
          </p:txBody>
        </p:sp>
        <p:grpSp>
          <p:nvGrpSpPr>
            <p:cNvPr id="45" name="Skupina 44">
              <a:extLst>
                <a:ext uri="{FF2B5EF4-FFF2-40B4-BE49-F238E27FC236}">
                  <a16:creationId xmlns:a16="http://schemas.microsoft.com/office/drawing/2014/main" id="{0C813843-D818-49AA-80F3-D22CEBCB6ABF}"/>
                </a:ext>
              </a:extLst>
            </p:cNvPr>
            <p:cNvGrpSpPr/>
            <p:nvPr/>
          </p:nvGrpSpPr>
          <p:grpSpPr>
            <a:xfrm>
              <a:off x="5144153" y="2752869"/>
              <a:ext cx="3921081" cy="2278641"/>
              <a:chOff x="5144153" y="2752869"/>
              <a:chExt cx="3921081" cy="2278641"/>
            </a:xfrm>
          </p:grpSpPr>
          <p:sp>
            <p:nvSpPr>
              <p:cNvPr id="29" name="TextovéPole 28">
                <a:extLst>
                  <a:ext uri="{FF2B5EF4-FFF2-40B4-BE49-F238E27FC236}">
                    <a16:creationId xmlns:a16="http://schemas.microsoft.com/office/drawing/2014/main" id="{ED89D0DB-2558-43BE-BB85-F949A7C1B767}"/>
                  </a:ext>
                </a:extLst>
              </p:cNvPr>
              <p:cNvSpPr txBox="1"/>
              <p:nvPr/>
            </p:nvSpPr>
            <p:spPr>
              <a:xfrm>
                <a:off x="6720713" y="4081493"/>
                <a:ext cx="14951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/>
                  <a:t>krátký ocas</a:t>
                </a:r>
              </a:p>
            </p:txBody>
          </p:sp>
          <p:sp>
            <p:nvSpPr>
              <p:cNvPr id="31" name="TextovéPole 30">
                <a:extLst>
                  <a:ext uri="{FF2B5EF4-FFF2-40B4-BE49-F238E27FC236}">
                    <a16:creationId xmlns:a16="http://schemas.microsoft.com/office/drawing/2014/main" id="{48646C8A-5C17-4B88-B97F-37BEA55EA27B}"/>
                  </a:ext>
                </a:extLst>
              </p:cNvPr>
              <p:cNvSpPr txBox="1"/>
              <p:nvPr/>
            </p:nvSpPr>
            <p:spPr>
              <a:xfrm>
                <a:off x="7228192" y="3538795"/>
                <a:ext cx="10141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/>
                  <a:t>ploutve</a:t>
                </a:r>
              </a:p>
            </p:txBody>
          </p:sp>
          <p:sp>
            <p:nvSpPr>
              <p:cNvPr id="32" name="TextovéPole 31">
                <a:extLst>
                  <a:ext uri="{FF2B5EF4-FFF2-40B4-BE49-F238E27FC236}">
                    <a16:creationId xmlns:a16="http://schemas.microsoft.com/office/drawing/2014/main" id="{04B6BB5A-9771-4897-A377-9349DA3E25A2}"/>
                  </a:ext>
                </a:extLst>
              </p:cNvPr>
              <p:cNvSpPr txBox="1"/>
              <p:nvPr/>
            </p:nvSpPr>
            <p:spPr>
              <a:xfrm>
                <a:off x="7594548" y="2876068"/>
                <a:ext cx="14706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/>
                  <a:t>ztráta boltce</a:t>
                </a:r>
              </a:p>
            </p:txBody>
          </p:sp>
          <p:grpSp>
            <p:nvGrpSpPr>
              <p:cNvPr id="43" name="Skupina 42">
                <a:extLst>
                  <a:ext uri="{FF2B5EF4-FFF2-40B4-BE49-F238E27FC236}">
                    <a16:creationId xmlns:a16="http://schemas.microsoft.com/office/drawing/2014/main" id="{C24E91C6-26EB-4C9C-AF07-5397CDFB1088}"/>
                  </a:ext>
                </a:extLst>
              </p:cNvPr>
              <p:cNvGrpSpPr/>
              <p:nvPr/>
            </p:nvGrpSpPr>
            <p:grpSpPr>
              <a:xfrm>
                <a:off x="5144153" y="2752869"/>
                <a:ext cx="2251242" cy="2278641"/>
                <a:chOff x="6123790" y="4293237"/>
                <a:chExt cx="2251242" cy="2278641"/>
              </a:xfrm>
            </p:grpSpPr>
            <p:cxnSp>
              <p:nvCxnSpPr>
                <p:cNvPr id="33" name="Přímá spojnice 32">
                  <a:extLst>
                    <a:ext uri="{FF2B5EF4-FFF2-40B4-BE49-F238E27FC236}">
                      <a16:creationId xmlns:a16="http://schemas.microsoft.com/office/drawing/2014/main" id="{911BF043-FA52-455F-8FD0-CC8C4E20F6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75978" y="4312037"/>
                  <a:ext cx="0" cy="1184824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Přímá spojnice 33">
                  <a:extLst>
                    <a:ext uri="{FF2B5EF4-FFF2-40B4-BE49-F238E27FC236}">
                      <a16:creationId xmlns:a16="http://schemas.microsoft.com/office/drawing/2014/main" id="{4195A149-1A90-4320-B340-CFB7AA8FF4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375032" y="4350812"/>
                  <a:ext cx="0" cy="605986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Přímá spojnice 34">
                  <a:extLst>
                    <a:ext uri="{FF2B5EF4-FFF2-40B4-BE49-F238E27FC236}">
                      <a16:creationId xmlns:a16="http://schemas.microsoft.com/office/drawing/2014/main" id="{49DB821F-65F1-4036-95FB-2562B4EF1A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41353" y="4333323"/>
                  <a:ext cx="0" cy="605986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Přímá spojnice 35">
                  <a:extLst>
                    <a:ext uri="{FF2B5EF4-FFF2-40B4-BE49-F238E27FC236}">
                      <a16:creationId xmlns:a16="http://schemas.microsoft.com/office/drawing/2014/main" id="{D8C04616-03D5-4A7C-92EB-4B93979616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32452" y="4293237"/>
                  <a:ext cx="0" cy="1699891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Přímá spojnice 36">
                  <a:extLst>
                    <a:ext uri="{FF2B5EF4-FFF2-40B4-BE49-F238E27FC236}">
                      <a16:creationId xmlns:a16="http://schemas.microsoft.com/office/drawing/2014/main" id="{204CA768-5A54-4673-BFBD-99665C8CF8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13800" y="4939309"/>
                  <a:ext cx="861232" cy="17487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Přímá spojnice 37">
                  <a:extLst>
                    <a:ext uri="{FF2B5EF4-FFF2-40B4-BE49-F238E27FC236}">
                      <a16:creationId xmlns:a16="http://schemas.microsoft.com/office/drawing/2014/main" id="{6B2F2064-EAE4-42B5-A168-BC516C852E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6272" y="4939309"/>
                  <a:ext cx="0" cy="55755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Přímá spojnice 38">
                  <a:extLst>
                    <a:ext uri="{FF2B5EF4-FFF2-40B4-BE49-F238E27FC236}">
                      <a16:creationId xmlns:a16="http://schemas.microsoft.com/office/drawing/2014/main" id="{FBB5A4EF-4A8C-4886-B506-EF8A96A559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75978" y="5496861"/>
                  <a:ext cx="115029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Přímá spojnice 39">
                  <a:extLst>
                    <a:ext uri="{FF2B5EF4-FFF2-40B4-BE49-F238E27FC236}">
                      <a16:creationId xmlns:a16="http://schemas.microsoft.com/office/drawing/2014/main" id="{6E52AAAA-90A7-46D8-9A82-58AEA117E7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123790" y="5993127"/>
                  <a:ext cx="1404679" cy="5229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Přímá spojnice 40">
                  <a:extLst>
                    <a:ext uri="{FF2B5EF4-FFF2-40B4-BE49-F238E27FC236}">
                      <a16:creationId xmlns:a16="http://schemas.microsoft.com/office/drawing/2014/main" id="{DBB3CB6A-D797-4F65-A83E-F8806D196C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27599" y="5496861"/>
                  <a:ext cx="0" cy="510161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Přímá spojnice 41">
                  <a:extLst>
                    <a:ext uri="{FF2B5EF4-FFF2-40B4-BE49-F238E27FC236}">
                      <a16:creationId xmlns:a16="http://schemas.microsoft.com/office/drawing/2014/main" id="{3377B85B-9396-461A-8D2F-9E46D0CFB1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12152" y="6014326"/>
                  <a:ext cx="0" cy="55755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" name="Obdélník 26">
                <a:extLst>
                  <a:ext uri="{FF2B5EF4-FFF2-40B4-BE49-F238E27FC236}">
                    <a16:creationId xmlns:a16="http://schemas.microsoft.com/office/drawing/2014/main" id="{29D722DF-B81C-43BA-B18B-1DCD6D747F73}"/>
                  </a:ext>
                </a:extLst>
              </p:cNvPr>
              <p:cNvSpPr/>
              <p:nvPr/>
            </p:nvSpPr>
            <p:spPr>
              <a:xfrm>
                <a:off x="6895767" y="3709156"/>
                <a:ext cx="324546" cy="63878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8" name="Obdélník 27">
                <a:extLst>
                  <a:ext uri="{FF2B5EF4-FFF2-40B4-BE49-F238E27FC236}">
                    <a16:creationId xmlns:a16="http://schemas.microsoft.com/office/drawing/2014/main" id="{F91DD68F-5510-425B-BD9D-C6F859E5C4B9}"/>
                  </a:ext>
                </a:extLst>
              </p:cNvPr>
              <p:cNvSpPr/>
              <p:nvPr/>
            </p:nvSpPr>
            <p:spPr>
              <a:xfrm>
                <a:off x="7270002" y="3037151"/>
                <a:ext cx="324546" cy="63878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0" name="Obdélník 29">
                <a:extLst>
                  <a:ext uri="{FF2B5EF4-FFF2-40B4-BE49-F238E27FC236}">
                    <a16:creationId xmlns:a16="http://schemas.microsoft.com/office/drawing/2014/main" id="{0C643D7C-A437-489F-BA71-DAD72E4B566E}"/>
                  </a:ext>
                </a:extLst>
              </p:cNvPr>
              <p:cNvSpPr/>
              <p:nvPr/>
            </p:nvSpPr>
            <p:spPr>
              <a:xfrm>
                <a:off x="6395221" y="4222605"/>
                <a:ext cx="324546" cy="63878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grpSp>
        <p:nvGrpSpPr>
          <p:cNvPr id="63" name="Skupina 62">
            <a:extLst>
              <a:ext uri="{FF2B5EF4-FFF2-40B4-BE49-F238E27FC236}">
                <a16:creationId xmlns:a16="http://schemas.microsoft.com/office/drawing/2014/main" id="{234923A7-243A-4295-B34A-1AA4DF453352}"/>
              </a:ext>
            </a:extLst>
          </p:cNvPr>
          <p:cNvGrpSpPr/>
          <p:nvPr/>
        </p:nvGrpSpPr>
        <p:grpSpPr>
          <a:xfrm>
            <a:off x="4869685" y="652854"/>
            <a:ext cx="4902335" cy="3318923"/>
            <a:chOff x="5104469" y="-116213"/>
            <a:chExt cx="4902335" cy="3318923"/>
          </a:xfrm>
        </p:grpSpPr>
        <p:grpSp>
          <p:nvGrpSpPr>
            <p:cNvPr id="52" name="Skupina 51">
              <a:extLst>
                <a:ext uri="{FF2B5EF4-FFF2-40B4-BE49-F238E27FC236}">
                  <a16:creationId xmlns:a16="http://schemas.microsoft.com/office/drawing/2014/main" id="{B1CAA012-54A3-405E-9E48-1DF31548800C}"/>
                </a:ext>
              </a:extLst>
            </p:cNvPr>
            <p:cNvGrpSpPr/>
            <p:nvPr/>
          </p:nvGrpSpPr>
          <p:grpSpPr>
            <a:xfrm>
              <a:off x="5410633" y="943357"/>
              <a:ext cx="2612312" cy="2259353"/>
              <a:chOff x="5340496" y="1934379"/>
              <a:chExt cx="2612312" cy="2259353"/>
            </a:xfrm>
          </p:grpSpPr>
          <p:cxnSp>
            <p:nvCxnSpPr>
              <p:cNvPr id="47" name="Přímá spojnice 46">
                <a:extLst>
                  <a:ext uri="{FF2B5EF4-FFF2-40B4-BE49-F238E27FC236}">
                    <a16:creationId xmlns:a16="http://schemas.microsoft.com/office/drawing/2014/main" id="{9CD48DDE-BC1F-4E11-B3C4-40643CB506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23789" y="1950225"/>
                <a:ext cx="998040" cy="1189326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Přímá spojnice 47">
                <a:extLst>
                  <a:ext uri="{FF2B5EF4-FFF2-40B4-BE49-F238E27FC236}">
                    <a16:creationId xmlns:a16="http://schemas.microsoft.com/office/drawing/2014/main" id="{E45E9D07-6FD1-46A6-A6CC-4AD78BB8B2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40496" y="1934379"/>
                <a:ext cx="1446821" cy="1743055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Přímá spojnice 48">
                <a:extLst>
                  <a:ext uri="{FF2B5EF4-FFF2-40B4-BE49-F238E27FC236}">
                    <a16:creationId xmlns:a16="http://schemas.microsoft.com/office/drawing/2014/main" id="{A5E7C6AB-2A86-4185-8835-89B491873D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45798" y="1950225"/>
                <a:ext cx="557921" cy="693096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Přímá spojnice 49">
                <a:extLst>
                  <a:ext uri="{FF2B5EF4-FFF2-40B4-BE49-F238E27FC236}">
                    <a16:creationId xmlns:a16="http://schemas.microsoft.com/office/drawing/2014/main" id="{22726433-42DB-4B4A-BC79-305B295E01A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87317" y="1959512"/>
                <a:ext cx="1165491" cy="1717922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Přímá spojnice 50">
                <a:extLst>
                  <a:ext uri="{FF2B5EF4-FFF2-40B4-BE49-F238E27FC236}">
                    <a16:creationId xmlns:a16="http://schemas.microsoft.com/office/drawing/2014/main" id="{A44B3EC4-2F03-4B06-9D8A-DF590057B2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87317" y="3636180"/>
                <a:ext cx="0" cy="557552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TextovéPole 52">
              <a:extLst>
                <a:ext uri="{FF2B5EF4-FFF2-40B4-BE49-F238E27FC236}">
                  <a16:creationId xmlns:a16="http://schemas.microsoft.com/office/drawing/2014/main" id="{B4CCB202-C2F8-4A91-9A5E-B815C3BE0ADC}"/>
                </a:ext>
              </a:extLst>
            </p:cNvPr>
            <p:cNvSpPr txBox="1"/>
            <p:nvPr/>
          </p:nvSpPr>
          <p:spPr>
            <a:xfrm rot="19340908">
              <a:off x="5104469" y="-116213"/>
              <a:ext cx="2342758" cy="488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vlk</a:t>
              </a:r>
            </a:p>
          </p:txBody>
        </p:sp>
        <p:sp>
          <p:nvSpPr>
            <p:cNvPr id="54" name="TextovéPole 53">
              <a:extLst>
                <a:ext uri="{FF2B5EF4-FFF2-40B4-BE49-F238E27FC236}">
                  <a16:creationId xmlns:a16="http://schemas.microsoft.com/office/drawing/2014/main" id="{F35F9DFC-9DEF-4A8A-A5A3-B63FA2E3E81F}"/>
                </a:ext>
              </a:extLst>
            </p:cNvPr>
            <p:cNvSpPr txBox="1"/>
            <p:nvPr/>
          </p:nvSpPr>
          <p:spPr>
            <a:xfrm rot="19340908">
              <a:off x="7664046" y="-94134"/>
              <a:ext cx="2342758" cy="488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tuleň</a:t>
              </a:r>
            </a:p>
          </p:txBody>
        </p:sp>
        <p:sp>
          <p:nvSpPr>
            <p:cNvPr id="55" name="TextovéPole 54">
              <a:extLst>
                <a:ext uri="{FF2B5EF4-FFF2-40B4-BE49-F238E27FC236}">
                  <a16:creationId xmlns:a16="http://schemas.microsoft.com/office/drawing/2014/main" id="{356CDA12-E0BE-4E67-86E7-D34268CEBCEE}"/>
                </a:ext>
              </a:extLst>
            </p:cNvPr>
            <p:cNvSpPr txBox="1"/>
            <p:nvPr/>
          </p:nvSpPr>
          <p:spPr>
            <a:xfrm rot="19340908">
              <a:off x="5803083" y="-93401"/>
              <a:ext cx="2342758" cy="488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medvěd</a:t>
              </a:r>
            </a:p>
          </p:txBody>
        </p:sp>
        <p:sp>
          <p:nvSpPr>
            <p:cNvPr id="56" name="TextovéPole 55">
              <a:extLst>
                <a:ext uri="{FF2B5EF4-FFF2-40B4-BE49-F238E27FC236}">
                  <a16:creationId xmlns:a16="http://schemas.microsoft.com/office/drawing/2014/main" id="{7D944955-B071-472B-A5BB-9E7096000749}"/>
                </a:ext>
              </a:extLst>
            </p:cNvPr>
            <p:cNvSpPr txBox="1"/>
            <p:nvPr/>
          </p:nvSpPr>
          <p:spPr>
            <a:xfrm rot="19340908">
              <a:off x="6733893" y="8584"/>
              <a:ext cx="2008850" cy="488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lachtan</a:t>
              </a:r>
            </a:p>
          </p:txBody>
        </p:sp>
        <p:sp>
          <p:nvSpPr>
            <p:cNvPr id="57" name="TextovéPole 56">
              <a:extLst>
                <a:ext uri="{FF2B5EF4-FFF2-40B4-BE49-F238E27FC236}">
                  <a16:creationId xmlns:a16="http://schemas.microsoft.com/office/drawing/2014/main" id="{C7A23FB7-BE50-4E55-A8E0-FCAA3C897570}"/>
                </a:ext>
              </a:extLst>
            </p:cNvPr>
            <p:cNvSpPr txBox="1"/>
            <p:nvPr/>
          </p:nvSpPr>
          <p:spPr>
            <a:xfrm>
              <a:off x="7205542" y="2244087"/>
              <a:ext cx="14951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krátký ocas</a:t>
              </a:r>
            </a:p>
          </p:txBody>
        </p:sp>
        <p:sp>
          <p:nvSpPr>
            <p:cNvPr id="58" name="TextovéPole 57">
              <a:extLst>
                <a:ext uri="{FF2B5EF4-FFF2-40B4-BE49-F238E27FC236}">
                  <a16:creationId xmlns:a16="http://schemas.microsoft.com/office/drawing/2014/main" id="{E95E72CF-1342-4C7F-83E7-6145B79A9A21}"/>
                </a:ext>
              </a:extLst>
            </p:cNvPr>
            <p:cNvSpPr txBox="1"/>
            <p:nvPr/>
          </p:nvSpPr>
          <p:spPr>
            <a:xfrm>
              <a:off x="7664664" y="1646476"/>
              <a:ext cx="10141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ploutve</a:t>
              </a:r>
            </a:p>
          </p:txBody>
        </p:sp>
        <p:sp>
          <p:nvSpPr>
            <p:cNvPr id="59" name="TextovéPole 58">
              <a:extLst>
                <a:ext uri="{FF2B5EF4-FFF2-40B4-BE49-F238E27FC236}">
                  <a16:creationId xmlns:a16="http://schemas.microsoft.com/office/drawing/2014/main" id="{C5ECCDE7-6143-449A-A65E-BA3C6593905E}"/>
                </a:ext>
              </a:extLst>
            </p:cNvPr>
            <p:cNvSpPr txBox="1"/>
            <p:nvPr/>
          </p:nvSpPr>
          <p:spPr>
            <a:xfrm>
              <a:off x="8079377" y="1038662"/>
              <a:ext cx="1470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ztráta boltce</a:t>
              </a:r>
            </a:p>
          </p:txBody>
        </p:sp>
        <p:sp>
          <p:nvSpPr>
            <p:cNvPr id="60" name="Obdélník 59">
              <a:extLst>
                <a:ext uri="{FF2B5EF4-FFF2-40B4-BE49-F238E27FC236}">
                  <a16:creationId xmlns:a16="http://schemas.microsoft.com/office/drawing/2014/main" id="{C3EC744C-FF07-428B-BAC9-71FC9ADF3D4C}"/>
                </a:ext>
              </a:extLst>
            </p:cNvPr>
            <p:cNvSpPr/>
            <p:nvPr/>
          </p:nvSpPr>
          <p:spPr>
            <a:xfrm>
              <a:off x="7309043" y="1785039"/>
              <a:ext cx="324546" cy="6387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Obdélník 60">
              <a:extLst>
                <a:ext uri="{FF2B5EF4-FFF2-40B4-BE49-F238E27FC236}">
                  <a16:creationId xmlns:a16="http://schemas.microsoft.com/office/drawing/2014/main" id="{81D63DA2-B60F-441E-8848-FA7CEC714668}"/>
                </a:ext>
              </a:extLst>
            </p:cNvPr>
            <p:cNvSpPr/>
            <p:nvPr/>
          </p:nvSpPr>
          <p:spPr>
            <a:xfrm>
              <a:off x="7708561" y="1189052"/>
              <a:ext cx="324546" cy="6387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2" name="Obdélník 61">
              <a:extLst>
                <a:ext uri="{FF2B5EF4-FFF2-40B4-BE49-F238E27FC236}">
                  <a16:creationId xmlns:a16="http://schemas.microsoft.com/office/drawing/2014/main" id="{AFEF1246-A373-4414-9BFA-840023FE7D40}"/>
                </a:ext>
              </a:extLst>
            </p:cNvPr>
            <p:cNvSpPr/>
            <p:nvPr/>
          </p:nvSpPr>
          <p:spPr>
            <a:xfrm>
              <a:off x="6880050" y="2385199"/>
              <a:ext cx="324546" cy="6387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7AB87058-110C-4A94-B3C9-6BAAC7CDA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10026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ovéPole 43">
            <a:extLst>
              <a:ext uri="{FF2B5EF4-FFF2-40B4-BE49-F238E27FC236}">
                <a16:creationId xmlns:a16="http://schemas.microsoft.com/office/drawing/2014/main" id="{1C768B29-69A3-4CE9-89AF-498FDF50608F}"/>
              </a:ext>
            </a:extLst>
          </p:cNvPr>
          <p:cNvSpPr txBox="1"/>
          <p:nvPr/>
        </p:nvSpPr>
        <p:spPr>
          <a:xfrm>
            <a:off x="101009" y="4273774"/>
            <a:ext cx="894198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5. Předpokládejte, že předek všech těchto druhů měl dlouhý ocas, končetiny k běhání a ušní boltce. Podle zobrazeného stromu odvoďte, které znaky má lachtan: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dlouhý ocas, končetiny k běhání, ušní boltce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krátký ocas, končetiny k běhání, ušní boltce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krátký ocas, ploutve, bez ušního boltce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b="1" dirty="0"/>
              <a:t>krátký ocas, ploutve, ušní boltce</a:t>
            </a:r>
          </a:p>
        </p:txBody>
      </p:sp>
      <p:grpSp>
        <p:nvGrpSpPr>
          <p:cNvPr id="46" name="Skupina 45">
            <a:extLst>
              <a:ext uri="{FF2B5EF4-FFF2-40B4-BE49-F238E27FC236}">
                <a16:creationId xmlns:a16="http://schemas.microsoft.com/office/drawing/2014/main" id="{87223AE1-4604-47D0-B3E9-CBA5C6196EF2}"/>
              </a:ext>
            </a:extLst>
          </p:cNvPr>
          <p:cNvGrpSpPr/>
          <p:nvPr/>
        </p:nvGrpSpPr>
        <p:grpSpPr>
          <a:xfrm>
            <a:off x="542155" y="645181"/>
            <a:ext cx="4664305" cy="3323090"/>
            <a:chOff x="4762452" y="1708420"/>
            <a:chExt cx="4664305" cy="3323090"/>
          </a:xfrm>
        </p:grpSpPr>
        <p:sp>
          <p:nvSpPr>
            <p:cNvPr id="4" name="TextovéPole 3">
              <a:extLst>
                <a:ext uri="{FF2B5EF4-FFF2-40B4-BE49-F238E27FC236}">
                  <a16:creationId xmlns:a16="http://schemas.microsoft.com/office/drawing/2014/main" id="{948BE823-6D93-49BC-8B74-D4F9006BB1A3}"/>
                </a:ext>
              </a:extLst>
            </p:cNvPr>
            <p:cNvSpPr txBox="1"/>
            <p:nvPr/>
          </p:nvSpPr>
          <p:spPr>
            <a:xfrm rot="19340908">
              <a:off x="4762452" y="1722727"/>
              <a:ext cx="2342758" cy="488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vlk</a:t>
              </a:r>
            </a:p>
          </p:txBody>
        </p:sp>
        <p:sp>
          <p:nvSpPr>
            <p:cNvPr id="5" name="TextovéPole 4">
              <a:extLst>
                <a:ext uri="{FF2B5EF4-FFF2-40B4-BE49-F238E27FC236}">
                  <a16:creationId xmlns:a16="http://schemas.microsoft.com/office/drawing/2014/main" id="{287AEAB6-F2D0-4B9E-8B7C-83194505BD08}"/>
                </a:ext>
              </a:extLst>
            </p:cNvPr>
            <p:cNvSpPr txBox="1"/>
            <p:nvPr/>
          </p:nvSpPr>
          <p:spPr>
            <a:xfrm rot="19340908">
              <a:off x="7083999" y="1708420"/>
              <a:ext cx="2342758" cy="488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tuleň</a:t>
              </a:r>
            </a:p>
          </p:txBody>
        </p:sp>
        <p:sp>
          <p:nvSpPr>
            <p:cNvPr id="6" name="TextovéPole 5">
              <a:extLst>
                <a:ext uri="{FF2B5EF4-FFF2-40B4-BE49-F238E27FC236}">
                  <a16:creationId xmlns:a16="http://schemas.microsoft.com/office/drawing/2014/main" id="{399D9812-5C8A-435F-A05A-A3A160244831}"/>
                </a:ext>
              </a:extLst>
            </p:cNvPr>
            <p:cNvSpPr txBox="1"/>
            <p:nvPr/>
          </p:nvSpPr>
          <p:spPr>
            <a:xfrm rot="19340908">
              <a:off x="5438094" y="1735399"/>
              <a:ext cx="2342758" cy="488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medvěd</a:t>
              </a:r>
            </a:p>
          </p:txBody>
        </p:sp>
        <p:sp>
          <p:nvSpPr>
            <p:cNvPr id="7" name="TextovéPole 6">
              <a:extLst>
                <a:ext uri="{FF2B5EF4-FFF2-40B4-BE49-F238E27FC236}">
                  <a16:creationId xmlns:a16="http://schemas.microsoft.com/office/drawing/2014/main" id="{084D2177-30CF-4B5E-AB79-DC7F082BB4B9}"/>
                </a:ext>
              </a:extLst>
            </p:cNvPr>
            <p:cNvSpPr txBox="1"/>
            <p:nvPr/>
          </p:nvSpPr>
          <p:spPr>
            <a:xfrm rot="19340908">
              <a:off x="6259660" y="1828034"/>
              <a:ext cx="2008850" cy="488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lachtan</a:t>
              </a:r>
            </a:p>
          </p:txBody>
        </p:sp>
        <p:grpSp>
          <p:nvGrpSpPr>
            <p:cNvPr id="45" name="Skupina 44">
              <a:extLst>
                <a:ext uri="{FF2B5EF4-FFF2-40B4-BE49-F238E27FC236}">
                  <a16:creationId xmlns:a16="http://schemas.microsoft.com/office/drawing/2014/main" id="{0C813843-D818-49AA-80F3-D22CEBCB6ABF}"/>
                </a:ext>
              </a:extLst>
            </p:cNvPr>
            <p:cNvGrpSpPr/>
            <p:nvPr/>
          </p:nvGrpSpPr>
          <p:grpSpPr>
            <a:xfrm>
              <a:off x="5144153" y="2752869"/>
              <a:ext cx="3921081" cy="2278641"/>
              <a:chOff x="5144153" y="2752869"/>
              <a:chExt cx="3921081" cy="2278641"/>
            </a:xfrm>
          </p:grpSpPr>
          <p:sp>
            <p:nvSpPr>
              <p:cNvPr id="29" name="TextovéPole 28">
                <a:extLst>
                  <a:ext uri="{FF2B5EF4-FFF2-40B4-BE49-F238E27FC236}">
                    <a16:creationId xmlns:a16="http://schemas.microsoft.com/office/drawing/2014/main" id="{ED89D0DB-2558-43BE-BB85-F949A7C1B767}"/>
                  </a:ext>
                </a:extLst>
              </p:cNvPr>
              <p:cNvSpPr txBox="1"/>
              <p:nvPr/>
            </p:nvSpPr>
            <p:spPr>
              <a:xfrm>
                <a:off x="6720713" y="4081493"/>
                <a:ext cx="14951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>
                    <a:solidFill>
                      <a:srgbClr val="FF0000"/>
                    </a:solidFill>
                  </a:rPr>
                  <a:t>krátký ocas</a:t>
                </a:r>
              </a:p>
            </p:txBody>
          </p:sp>
          <p:sp>
            <p:nvSpPr>
              <p:cNvPr id="31" name="TextovéPole 30">
                <a:extLst>
                  <a:ext uri="{FF2B5EF4-FFF2-40B4-BE49-F238E27FC236}">
                    <a16:creationId xmlns:a16="http://schemas.microsoft.com/office/drawing/2014/main" id="{48646C8A-5C17-4B88-B97F-37BEA55EA27B}"/>
                  </a:ext>
                </a:extLst>
              </p:cNvPr>
              <p:cNvSpPr txBox="1"/>
              <p:nvPr/>
            </p:nvSpPr>
            <p:spPr>
              <a:xfrm>
                <a:off x="7228192" y="3538795"/>
                <a:ext cx="10141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>
                    <a:solidFill>
                      <a:srgbClr val="FF0000"/>
                    </a:solidFill>
                  </a:rPr>
                  <a:t>ploutve</a:t>
                </a:r>
              </a:p>
            </p:txBody>
          </p:sp>
          <p:sp>
            <p:nvSpPr>
              <p:cNvPr id="32" name="TextovéPole 31">
                <a:extLst>
                  <a:ext uri="{FF2B5EF4-FFF2-40B4-BE49-F238E27FC236}">
                    <a16:creationId xmlns:a16="http://schemas.microsoft.com/office/drawing/2014/main" id="{04B6BB5A-9771-4897-A377-9349DA3E25A2}"/>
                  </a:ext>
                </a:extLst>
              </p:cNvPr>
              <p:cNvSpPr txBox="1"/>
              <p:nvPr/>
            </p:nvSpPr>
            <p:spPr>
              <a:xfrm>
                <a:off x="7594548" y="2876068"/>
                <a:ext cx="14706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/>
                  <a:t>ztráta boltce</a:t>
                </a:r>
              </a:p>
            </p:txBody>
          </p:sp>
          <p:grpSp>
            <p:nvGrpSpPr>
              <p:cNvPr id="43" name="Skupina 42">
                <a:extLst>
                  <a:ext uri="{FF2B5EF4-FFF2-40B4-BE49-F238E27FC236}">
                    <a16:creationId xmlns:a16="http://schemas.microsoft.com/office/drawing/2014/main" id="{C24E91C6-26EB-4C9C-AF07-5397CDFB1088}"/>
                  </a:ext>
                </a:extLst>
              </p:cNvPr>
              <p:cNvGrpSpPr/>
              <p:nvPr/>
            </p:nvGrpSpPr>
            <p:grpSpPr>
              <a:xfrm>
                <a:off x="5144153" y="2752869"/>
                <a:ext cx="2251242" cy="2278641"/>
                <a:chOff x="6123790" y="4293237"/>
                <a:chExt cx="2251242" cy="2278641"/>
              </a:xfrm>
            </p:grpSpPr>
            <p:cxnSp>
              <p:nvCxnSpPr>
                <p:cNvPr id="33" name="Přímá spojnice 32">
                  <a:extLst>
                    <a:ext uri="{FF2B5EF4-FFF2-40B4-BE49-F238E27FC236}">
                      <a16:creationId xmlns:a16="http://schemas.microsoft.com/office/drawing/2014/main" id="{911BF043-FA52-455F-8FD0-CC8C4E20F6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75978" y="4312037"/>
                  <a:ext cx="0" cy="1184824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Přímá spojnice 33">
                  <a:extLst>
                    <a:ext uri="{FF2B5EF4-FFF2-40B4-BE49-F238E27FC236}">
                      <a16:creationId xmlns:a16="http://schemas.microsoft.com/office/drawing/2014/main" id="{4195A149-1A90-4320-B340-CFB7AA8FF4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375032" y="4350812"/>
                  <a:ext cx="0" cy="605986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Přímá spojnice 34">
                  <a:extLst>
                    <a:ext uri="{FF2B5EF4-FFF2-40B4-BE49-F238E27FC236}">
                      <a16:creationId xmlns:a16="http://schemas.microsoft.com/office/drawing/2014/main" id="{49DB821F-65F1-4036-95FB-2562B4EF1A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41353" y="4333323"/>
                  <a:ext cx="0" cy="605986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Přímá spojnice 35">
                  <a:extLst>
                    <a:ext uri="{FF2B5EF4-FFF2-40B4-BE49-F238E27FC236}">
                      <a16:creationId xmlns:a16="http://schemas.microsoft.com/office/drawing/2014/main" id="{D8C04616-03D5-4A7C-92EB-4B93979616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32452" y="4293237"/>
                  <a:ext cx="0" cy="1699891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Přímá spojnice 36">
                  <a:extLst>
                    <a:ext uri="{FF2B5EF4-FFF2-40B4-BE49-F238E27FC236}">
                      <a16:creationId xmlns:a16="http://schemas.microsoft.com/office/drawing/2014/main" id="{204CA768-5A54-4673-BFBD-99665C8CF8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13800" y="4939309"/>
                  <a:ext cx="861232" cy="17487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Přímá spojnice 37">
                  <a:extLst>
                    <a:ext uri="{FF2B5EF4-FFF2-40B4-BE49-F238E27FC236}">
                      <a16:creationId xmlns:a16="http://schemas.microsoft.com/office/drawing/2014/main" id="{6B2F2064-EAE4-42B5-A168-BC516C852E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26272" y="4939309"/>
                  <a:ext cx="0" cy="55755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Přímá spojnice 38">
                  <a:extLst>
                    <a:ext uri="{FF2B5EF4-FFF2-40B4-BE49-F238E27FC236}">
                      <a16:creationId xmlns:a16="http://schemas.microsoft.com/office/drawing/2014/main" id="{FBB5A4EF-4A8C-4886-B506-EF8A96A559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75978" y="5496861"/>
                  <a:ext cx="115029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Přímá spojnice 39">
                  <a:extLst>
                    <a:ext uri="{FF2B5EF4-FFF2-40B4-BE49-F238E27FC236}">
                      <a16:creationId xmlns:a16="http://schemas.microsoft.com/office/drawing/2014/main" id="{6E52AAAA-90A7-46D8-9A82-58AEA117E7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123790" y="5993127"/>
                  <a:ext cx="1404679" cy="5229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Přímá spojnice 40">
                  <a:extLst>
                    <a:ext uri="{FF2B5EF4-FFF2-40B4-BE49-F238E27FC236}">
                      <a16:creationId xmlns:a16="http://schemas.microsoft.com/office/drawing/2014/main" id="{DBB3CB6A-D797-4F65-A83E-F8806D196C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27599" y="5496861"/>
                  <a:ext cx="0" cy="510161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Přímá spojnice 41">
                  <a:extLst>
                    <a:ext uri="{FF2B5EF4-FFF2-40B4-BE49-F238E27FC236}">
                      <a16:creationId xmlns:a16="http://schemas.microsoft.com/office/drawing/2014/main" id="{3377B85B-9396-461A-8D2F-9E46D0CFB1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12152" y="6014326"/>
                  <a:ext cx="0" cy="55755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" name="Obdélník 26">
                <a:extLst>
                  <a:ext uri="{FF2B5EF4-FFF2-40B4-BE49-F238E27FC236}">
                    <a16:creationId xmlns:a16="http://schemas.microsoft.com/office/drawing/2014/main" id="{29D722DF-B81C-43BA-B18B-1DCD6D747F73}"/>
                  </a:ext>
                </a:extLst>
              </p:cNvPr>
              <p:cNvSpPr/>
              <p:nvPr/>
            </p:nvSpPr>
            <p:spPr>
              <a:xfrm>
                <a:off x="6895767" y="3709156"/>
                <a:ext cx="324546" cy="6387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dirty="0">
                  <a:ln w="0"/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8" name="Obdélník 27">
                <a:extLst>
                  <a:ext uri="{FF2B5EF4-FFF2-40B4-BE49-F238E27FC236}">
                    <a16:creationId xmlns:a16="http://schemas.microsoft.com/office/drawing/2014/main" id="{F91DD68F-5510-425B-BD9D-C6F859E5C4B9}"/>
                  </a:ext>
                </a:extLst>
              </p:cNvPr>
              <p:cNvSpPr/>
              <p:nvPr/>
            </p:nvSpPr>
            <p:spPr>
              <a:xfrm>
                <a:off x="7270002" y="3037151"/>
                <a:ext cx="324546" cy="63878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0" name="Obdélník 29">
                <a:extLst>
                  <a:ext uri="{FF2B5EF4-FFF2-40B4-BE49-F238E27FC236}">
                    <a16:creationId xmlns:a16="http://schemas.microsoft.com/office/drawing/2014/main" id="{0C643D7C-A437-489F-BA71-DAD72E4B566E}"/>
                  </a:ext>
                </a:extLst>
              </p:cNvPr>
              <p:cNvSpPr/>
              <p:nvPr/>
            </p:nvSpPr>
            <p:spPr>
              <a:xfrm>
                <a:off x="6395221" y="4222605"/>
                <a:ext cx="324546" cy="6387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dirty="0">
                  <a:ln w="0"/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grpSp>
        <p:nvGrpSpPr>
          <p:cNvPr id="63" name="Skupina 62">
            <a:extLst>
              <a:ext uri="{FF2B5EF4-FFF2-40B4-BE49-F238E27FC236}">
                <a16:creationId xmlns:a16="http://schemas.microsoft.com/office/drawing/2014/main" id="{234923A7-243A-4295-B34A-1AA4DF453352}"/>
              </a:ext>
            </a:extLst>
          </p:cNvPr>
          <p:cNvGrpSpPr/>
          <p:nvPr/>
        </p:nvGrpSpPr>
        <p:grpSpPr>
          <a:xfrm>
            <a:off x="4869685" y="652854"/>
            <a:ext cx="4902335" cy="3318923"/>
            <a:chOff x="5104469" y="-116213"/>
            <a:chExt cx="4902335" cy="3318923"/>
          </a:xfrm>
        </p:grpSpPr>
        <p:grpSp>
          <p:nvGrpSpPr>
            <p:cNvPr id="52" name="Skupina 51">
              <a:extLst>
                <a:ext uri="{FF2B5EF4-FFF2-40B4-BE49-F238E27FC236}">
                  <a16:creationId xmlns:a16="http://schemas.microsoft.com/office/drawing/2014/main" id="{B1CAA012-54A3-405E-9E48-1DF31548800C}"/>
                </a:ext>
              </a:extLst>
            </p:cNvPr>
            <p:cNvGrpSpPr/>
            <p:nvPr/>
          </p:nvGrpSpPr>
          <p:grpSpPr>
            <a:xfrm>
              <a:off x="5410633" y="943357"/>
              <a:ext cx="2612312" cy="2259353"/>
              <a:chOff x="5340496" y="1934379"/>
              <a:chExt cx="2612312" cy="2259353"/>
            </a:xfrm>
          </p:grpSpPr>
          <p:cxnSp>
            <p:nvCxnSpPr>
              <p:cNvPr id="47" name="Přímá spojnice 46">
                <a:extLst>
                  <a:ext uri="{FF2B5EF4-FFF2-40B4-BE49-F238E27FC236}">
                    <a16:creationId xmlns:a16="http://schemas.microsoft.com/office/drawing/2014/main" id="{9CD48DDE-BC1F-4E11-B3C4-40643CB506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23789" y="1950225"/>
                <a:ext cx="998040" cy="1189326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Přímá spojnice 47">
                <a:extLst>
                  <a:ext uri="{FF2B5EF4-FFF2-40B4-BE49-F238E27FC236}">
                    <a16:creationId xmlns:a16="http://schemas.microsoft.com/office/drawing/2014/main" id="{E45E9D07-6FD1-46A6-A6CC-4AD78BB8B2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40496" y="1934379"/>
                <a:ext cx="1446821" cy="1743055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Přímá spojnice 48">
                <a:extLst>
                  <a:ext uri="{FF2B5EF4-FFF2-40B4-BE49-F238E27FC236}">
                    <a16:creationId xmlns:a16="http://schemas.microsoft.com/office/drawing/2014/main" id="{A5E7C6AB-2A86-4185-8835-89B491873D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45798" y="1950225"/>
                <a:ext cx="557921" cy="693096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Přímá spojnice 49">
                <a:extLst>
                  <a:ext uri="{FF2B5EF4-FFF2-40B4-BE49-F238E27FC236}">
                    <a16:creationId xmlns:a16="http://schemas.microsoft.com/office/drawing/2014/main" id="{22726433-42DB-4B4A-BC79-305B295E01A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87317" y="1959512"/>
                <a:ext cx="1165491" cy="1717922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Přímá spojnice 50">
                <a:extLst>
                  <a:ext uri="{FF2B5EF4-FFF2-40B4-BE49-F238E27FC236}">
                    <a16:creationId xmlns:a16="http://schemas.microsoft.com/office/drawing/2014/main" id="{A44B3EC4-2F03-4B06-9D8A-DF590057B2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87317" y="3636180"/>
                <a:ext cx="0" cy="557552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TextovéPole 52">
              <a:extLst>
                <a:ext uri="{FF2B5EF4-FFF2-40B4-BE49-F238E27FC236}">
                  <a16:creationId xmlns:a16="http://schemas.microsoft.com/office/drawing/2014/main" id="{B4CCB202-C2F8-4A91-9A5E-B815C3BE0ADC}"/>
                </a:ext>
              </a:extLst>
            </p:cNvPr>
            <p:cNvSpPr txBox="1"/>
            <p:nvPr/>
          </p:nvSpPr>
          <p:spPr>
            <a:xfrm rot="19340908">
              <a:off x="5104469" y="-116213"/>
              <a:ext cx="2342758" cy="488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vlk</a:t>
              </a:r>
            </a:p>
          </p:txBody>
        </p:sp>
        <p:sp>
          <p:nvSpPr>
            <p:cNvPr id="54" name="TextovéPole 53">
              <a:extLst>
                <a:ext uri="{FF2B5EF4-FFF2-40B4-BE49-F238E27FC236}">
                  <a16:creationId xmlns:a16="http://schemas.microsoft.com/office/drawing/2014/main" id="{F35F9DFC-9DEF-4A8A-A5A3-B63FA2E3E81F}"/>
                </a:ext>
              </a:extLst>
            </p:cNvPr>
            <p:cNvSpPr txBox="1"/>
            <p:nvPr/>
          </p:nvSpPr>
          <p:spPr>
            <a:xfrm rot="19340908">
              <a:off x="7664046" y="-94134"/>
              <a:ext cx="2342758" cy="488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tuleň</a:t>
              </a:r>
            </a:p>
          </p:txBody>
        </p:sp>
        <p:sp>
          <p:nvSpPr>
            <p:cNvPr id="55" name="TextovéPole 54">
              <a:extLst>
                <a:ext uri="{FF2B5EF4-FFF2-40B4-BE49-F238E27FC236}">
                  <a16:creationId xmlns:a16="http://schemas.microsoft.com/office/drawing/2014/main" id="{356CDA12-E0BE-4E67-86E7-D34268CEBCEE}"/>
                </a:ext>
              </a:extLst>
            </p:cNvPr>
            <p:cNvSpPr txBox="1"/>
            <p:nvPr/>
          </p:nvSpPr>
          <p:spPr>
            <a:xfrm rot="19340908">
              <a:off x="5803083" y="-93401"/>
              <a:ext cx="2342758" cy="488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medvěd</a:t>
              </a:r>
            </a:p>
          </p:txBody>
        </p:sp>
        <p:sp>
          <p:nvSpPr>
            <p:cNvPr id="56" name="TextovéPole 55">
              <a:extLst>
                <a:ext uri="{FF2B5EF4-FFF2-40B4-BE49-F238E27FC236}">
                  <a16:creationId xmlns:a16="http://schemas.microsoft.com/office/drawing/2014/main" id="{7D944955-B071-472B-A5BB-9E7096000749}"/>
                </a:ext>
              </a:extLst>
            </p:cNvPr>
            <p:cNvSpPr txBox="1"/>
            <p:nvPr/>
          </p:nvSpPr>
          <p:spPr>
            <a:xfrm rot="19340908">
              <a:off x="6733893" y="8584"/>
              <a:ext cx="2008850" cy="488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lachtan</a:t>
              </a:r>
            </a:p>
          </p:txBody>
        </p:sp>
        <p:sp>
          <p:nvSpPr>
            <p:cNvPr id="57" name="TextovéPole 56">
              <a:extLst>
                <a:ext uri="{FF2B5EF4-FFF2-40B4-BE49-F238E27FC236}">
                  <a16:creationId xmlns:a16="http://schemas.microsoft.com/office/drawing/2014/main" id="{C7A23FB7-BE50-4E55-A8E0-FCAA3C897570}"/>
                </a:ext>
              </a:extLst>
            </p:cNvPr>
            <p:cNvSpPr txBox="1"/>
            <p:nvPr/>
          </p:nvSpPr>
          <p:spPr>
            <a:xfrm>
              <a:off x="7205542" y="2244087"/>
              <a:ext cx="14951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>
                  <a:solidFill>
                    <a:srgbClr val="FF0000"/>
                  </a:solidFill>
                </a:rPr>
                <a:t>krátký ocas</a:t>
              </a:r>
            </a:p>
          </p:txBody>
        </p:sp>
        <p:sp>
          <p:nvSpPr>
            <p:cNvPr id="58" name="TextovéPole 57">
              <a:extLst>
                <a:ext uri="{FF2B5EF4-FFF2-40B4-BE49-F238E27FC236}">
                  <a16:creationId xmlns:a16="http://schemas.microsoft.com/office/drawing/2014/main" id="{E95E72CF-1342-4C7F-83E7-6145B79A9A21}"/>
                </a:ext>
              </a:extLst>
            </p:cNvPr>
            <p:cNvSpPr txBox="1"/>
            <p:nvPr/>
          </p:nvSpPr>
          <p:spPr>
            <a:xfrm>
              <a:off x="7664664" y="1646476"/>
              <a:ext cx="10141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>
                  <a:solidFill>
                    <a:srgbClr val="FF0000"/>
                  </a:solidFill>
                </a:rPr>
                <a:t>ploutve</a:t>
              </a:r>
            </a:p>
          </p:txBody>
        </p:sp>
        <p:sp>
          <p:nvSpPr>
            <p:cNvPr id="59" name="TextovéPole 58">
              <a:extLst>
                <a:ext uri="{FF2B5EF4-FFF2-40B4-BE49-F238E27FC236}">
                  <a16:creationId xmlns:a16="http://schemas.microsoft.com/office/drawing/2014/main" id="{C5ECCDE7-6143-449A-A65E-BA3C6593905E}"/>
                </a:ext>
              </a:extLst>
            </p:cNvPr>
            <p:cNvSpPr txBox="1"/>
            <p:nvPr/>
          </p:nvSpPr>
          <p:spPr>
            <a:xfrm>
              <a:off x="8079377" y="1038662"/>
              <a:ext cx="1470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ztráta boltce</a:t>
              </a:r>
            </a:p>
          </p:txBody>
        </p:sp>
        <p:sp>
          <p:nvSpPr>
            <p:cNvPr id="60" name="Obdélník 59">
              <a:extLst>
                <a:ext uri="{FF2B5EF4-FFF2-40B4-BE49-F238E27FC236}">
                  <a16:creationId xmlns:a16="http://schemas.microsoft.com/office/drawing/2014/main" id="{C3EC744C-FF07-428B-BAC9-71FC9ADF3D4C}"/>
                </a:ext>
              </a:extLst>
            </p:cNvPr>
            <p:cNvSpPr/>
            <p:nvPr/>
          </p:nvSpPr>
          <p:spPr>
            <a:xfrm>
              <a:off x="7309043" y="1785039"/>
              <a:ext cx="324546" cy="6387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Obdélník 60">
              <a:extLst>
                <a:ext uri="{FF2B5EF4-FFF2-40B4-BE49-F238E27FC236}">
                  <a16:creationId xmlns:a16="http://schemas.microsoft.com/office/drawing/2014/main" id="{81D63DA2-B60F-441E-8848-FA7CEC714668}"/>
                </a:ext>
              </a:extLst>
            </p:cNvPr>
            <p:cNvSpPr/>
            <p:nvPr/>
          </p:nvSpPr>
          <p:spPr>
            <a:xfrm>
              <a:off x="7708561" y="1189052"/>
              <a:ext cx="324546" cy="6387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2" name="Obdélník 61">
              <a:extLst>
                <a:ext uri="{FF2B5EF4-FFF2-40B4-BE49-F238E27FC236}">
                  <a16:creationId xmlns:a16="http://schemas.microsoft.com/office/drawing/2014/main" id="{AFEF1246-A373-4414-9BFA-840023FE7D40}"/>
                </a:ext>
              </a:extLst>
            </p:cNvPr>
            <p:cNvSpPr/>
            <p:nvPr/>
          </p:nvSpPr>
          <p:spPr>
            <a:xfrm>
              <a:off x="6880050" y="2385199"/>
              <a:ext cx="324546" cy="6387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64" name="Ovál 63">
            <a:extLst>
              <a:ext uri="{FF2B5EF4-FFF2-40B4-BE49-F238E27FC236}">
                <a16:creationId xmlns:a16="http://schemas.microsoft.com/office/drawing/2014/main" id="{45CD7F4D-1DCE-4BF9-8355-D72C538123B7}"/>
              </a:ext>
            </a:extLst>
          </p:cNvPr>
          <p:cNvSpPr/>
          <p:nvPr/>
        </p:nvSpPr>
        <p:spPr>
          <a:xfrm>
            <a:off x="1697342" y="3318629"/>
            <a:ext cx="236139" cy="215891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65" name="Ovál 64">
            <a:extLst>
              <a:ext uri="{FF2B5EF4-FFF2-40B4-BE49-F238E27FC236}">
                <a16:creationId xmlns:a16="http://schemas.microsoft.com/office/drawing/2014/main" id="{B7C8E342-E7EA-4346-9502-E43EAFAAEACC}"/>
              </a:ext>
            </a:extLst>
          </p:cNvPr>
          <p:cNvSpPr/>
          <p:nvPr/>
        </p:nvSpPr>
        <p:spPr>
          <a:xfrm>
            <a:off x="6494438" y="3379957"/>
            <a:ext cx="236139" cy="215891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C317CD2B-F0D4-4F09-8953-26931DBCD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49733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Skupina 44">
            <a:extLst>
              <a:ext uri="{FF2B5EF4-FFF2-40B4-BE49-F238E27FC236}">
                <a16:creationId xmlns:a16="http://schemas.microsoft.com/office/drawing/2014/main" id="{0016A406-0FA1-485A-9CD4-9F7E8BF1C8B5}"/>
              </a:ext>
            </a:extLst>
          </p:cNvPr>
          <p:cNvGrpSpPr/>
          <p:nvPr/>
        </p:nvGrpSpPr>
        <p:grpSpPr>
          <a:xfrm>
            <a:off x="1188853" y="614759"/>
            <a:ext cx="4647005" cy="3329586"/>
            <a:chOff x="1284546" y="742349"/>
            <a:chExt cx="4647005" cy="3329586"/>
          </a:xfrm>
        </p:grpSpPr>
        <p:sp>
          <p:nvSpPr>
            <p:cNvPr id="3" name="TextovéPole 2">
              <a:extLst>
                <a:ext uri="{FF2B5EF4-FFF2-40B4-BE49-F238E27FC236}">
                  <a16:creationId xmlns:a16="http://schemas.microsoft.com/office/drawing/2014/main" id="{99A28902-14D8-46E4-8209-269BE93331B1}"/>
                </a:ext>
              </a:extLst>
            </p:cNvPr>
            <p:cNvSpPr txBox="1"/>
            <p:nvPr/>
          </p:nvSpPr>
          <p:spPr>
            <a:xfrm rot="19340908">
              <a:off x="2824132" y="782470"/>
              <a:ext cx="234275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mechorosty</a:t>
              </a:r>
            </a:p>
          </p:txBody>
        </p:sp>
        <p:sp>
          <p:nvSpPr>
            <p:cNvPr id="4" name="TextovéPole 3">
              <a:extLst>
                <a:ext uri="{FF2B5EF4-FFF2-40B4-BE49-F238E27FC236}">
                  <a16:creationId xmlns:a16="http://schemas.microsoft.com/office/drawing/2014/main" id="{5A36673E-CFC1-44BC-97C3-BB5747234031}"/>
                </a:ext>
              </a:extLst>
            </p:cNvPr>
            <p:cNvSpPr txBox="1"/>
            <p:nvPr/>
          </p:nvSpPr>
          <p:spPr>
            <a:xfrm rot="19340908">
              <a:off x="1284546" y="742349"/>
              <a:ext cx="234275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ruduchy</a:t>
              </a:r>
            </a:p>
          </p:txBody>
        </p:sp>
        <p:sp>
          <p:nvSpPr>
            <p:cNvPr id="5" name="TextovéPole 4">
              <a:extLst>
                <a:ext uri="{FF2B5EF4-FFF2-40B4-BE49-F238E27FC236}">
                  <a16:creationId xmlns:a16="http://schemas.microsoft.com/office/drawing/2014/main" id="{85893A6C-830F-4762-8D71-ACC1116CD5B9}"/>
                </a:ext>
              </a:extLst>
            </p:cNvPr>
            <p:cNvSpPr txBox="1"/>
            <p:nvPr/>
          </p:nvSpPr>
          <p:spPr>
            <a:xfrm rot="19340908">
              <a:off x="2042102" y="834984"/>
              <a:ext cx="20088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zelené řasy</a:t>
              </a:r>
            </a:p>
          </p:txBody>
        </p:sp>
        <p:sp>
          <p:nvSpPr>
            <p:cNvPr id="6" name="TextovéPole 5">
              <a:extLst>
                <a:ext uri="{FF2B5EF4-FFF2-40B4-BE49-F238E27FC236}">
                  <a16:creationId xmlns:a16="http://schemas.microsoft.com/office/drawing/2014/main" id="{3FE8465D-1EC9-466E-B8C1-143248D9794F}"/>
                </a:ext>
              </a:extLst>
            </p:cNvPr>
            <p:cNvSpPr txBox="1"/>
            <p:nvPr/>
          </p:nvSpPr>
          <p:spPr>
            <a:xfrm rot="19340908">
              <a:off x="3588793" y="752575"/>
              <a:ext cx="234275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jehličnany</a:t>
              </a:r>
            </a:p>
          </p:txBody>
        </p:sp>
        <p:grpSp>
          <p:nvGrpSpPr>
            <p:cNvPr id="13" name="Skupina 12">
              <a:extLst>
                <a:ext uri="{FF2B5EF4-FFF2-40B4-BE49-F238E27FC236}">
                  <a16:creationId xmlns:a16="http://schemas.microsoft.com/office/drawing/2014/main" id="{16BFFB44-A978-4571-BE95-04C4768A25F8}"/>
                </a:ext>
              </a:extLst>
            </p:cNvPr>
            <p:cNvGrpSpPr/>
            <p:nvPr/>
          </p:nvGrpSpPr>
          <p:grpSpPr>
            <a:xfrm>
              <a:off x="1616785" y="1793294"/>
              <a:ext cx="2251243" cy="2278641"/>
              <a:chOff x="6623163" y="515131"/>
              <a:chExt cx="1996071" cy="2191145"/>
            </a:xfrm>
          </p:grpSpPr>
          <p:cxnSp>
            <p:nvCxnSpPr>
              <p:cNvPr id="14" name="Přímá spojnice 13">
                <a:extLst>
                  <a:ext uri="{FF2B5EF4-FFF2-40B4-BE49-F238E27FC236}">
                    <a16:creationId xmlns:a16="http://schemas.microsoft.com/office/drawing/2014/main" id="{2FA6003E-E795-4750-AFFD-F417D3DB0D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Přímá spojnice 14">
                <a:extLst>
                  <a:ext uri="{FF2B5EF4-FFF2-40B4-BE49-F238E27FC236}">
                    <a16:creationId xmlns:a16="http://schemas.microsoft.com/office/drawing/2014/main" id="{41A5C9F2-7F2A-498B-AF7C-7C85953873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9234" y="570495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Přímá spojnice 15">
                <a:extLst>
                  <a:ext uri="{FF2B5EF4-FFF2-40B4-BE49-F238E27FC236}">
                    <a16:creationId xmlns:a16="http://schemas.microsoft.com/office/drawing/2014/main" id="{F9472438-8C87-4BB2-83DC-CBA437991E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553678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Přímá spojnice 16">
                <a:extLst>
                  <a:ext uri="{FF2B5EF4-FFF2-40B4-BE49-F238E27FC236}">
                    <a16:creationId xmlns:a16="http://schemas.microsoft.com/office/drawing/2014/main" id="{0190D166-8AA4-48DD-90B7-E5EE91D42B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30843" y="515131"/>
                <a:ext cx="0" cy="163461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Přímá spojnice 17">
                <a:extLst>
                  <a:ext uri="{FF2B5EF4-FFF2-40B4-BE49-F238E27FC236}">
                    <a16:creationId xmlns:a16="http://schemas.microsoft.com/office/drawing/2014/main" id="{2EA950E8-6CD9-4B9F-B4DC-C2CCF43C65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55620" y="1136395"/>
                <a:ext cx="763614" cy="16816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Přímá spojnice 18">
                <a:extLst>
                  <a:ext uri="{FF2B5EF4-FFF2-40B4-BE49-F238E27FC236}">
                    <a16:creationId xmlns:a16="http://schemas.microsoft.com/office/drawing/2014/main" id="{ECD79C81-7BC7-4454-9356-246FECFFDF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Přímá spojnice 19">
                <a:extLst>
                  <a:ext uri="{FF2B5EF4-FFF2-40B4-BE49-F238E27FC236}">
                    <a16:creationId xmlns:a16="http://schemas.microsoft.com/office/drawing/2014/main" id="{E76AF402-E632-4EE9-B4E0-EF276A6466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8"/>
                <a:ext cx="1019912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Přímá spojnice 20">
                <a:extLst>
                  <a:ext uri="{FF2B5EF4-FFF2-40B4-BE49-F238E27FC236}">
                    <a16:creationId xmlns:a16="http://schemas.microsoft.com/office/drawing/2014/main" id="{5F2D9DD9-0705-40AD-A393-0C3EF48928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3163" y="2149748"/>
                <a:ext cx="1245463" cy="502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Přímá spojnice 21">
                <a:extLst>
                  <a:ext uri="{FF2B5EF4-FFF2-40B4-BE49-F238E27FC236}">
                    <a16:creationId xmlns:a16="http://schemas.microsoft.com/office/drawing/2014/main" id="{7DB4A0A0-FF53-4E0E-AF81-DD9007A786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7855" y="1672538"/>
                <a:ext cx="0" cy="490572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Přímá spojnice 22">
                <a:extLst>
                  <a:ext uri="{FF2B5EF4-FFF2-40B4-BE49-F238E27FC236}">
                    <a16:creationId xmlns:a16="http://schemas.microsoft.com/office/drawing/2014/main" id="{A4D90979-0295-426A-AFE2-EF6CF3C6EC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0832" y="2170133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Skupina 45">
            <a:extLst>
              <a:ext uri="{FF2B5EF4-FFF2-40B4-BE49-F238E27FC236}">
                <a16:creationId xmlns:a16="http://schemas.microsoft.com/office/drawing/2014/main" id="{8DF5C61A-24FA-4B93-BD57-C788364BB077}"/>
              </a:ext>
            </a:extLst>
          </p:cNvPr>
          <p:cNvGrpSpPr/>
          <p:nvPr/>
        </p:nvGrpSpPr>
        <p:grpSpPr>
          <a:xfrm>
            <a:off x="4922629" y="612009"/>
            <a:ext cx="4858617" cy="3341965"/>
            <a:chOff x="4992614" y="851768"/>
            <a:chExt cx="4858617" cy="3341965"/>
          </a:xfrm>
        </p:grpSpPr>
        <p:grpSp>
          <p:nvGrpSpPr>
            <p:cNvPr id="25" name="Skupina 24">
              <a:extLst>
                <a:ext uri="{FF2B5EF4-FFF2-40B4-BE49-F238E27FC236}">
                  <a16:creationId xmlns:a16="http://schemas.microsoft.com/office/drawing/2014/main" id="{2DF1DAC6-250F-4D8A-AA4B-789661459D5B}"/>
                </a:ext>
              </a:extLst>
            </p:cNvPr>
            <p:cNvGrpSpPr/>
            <p:nvPr/>
          </p:nvGrpSpPr>
          <p:grpSpPr>
            <a:xfrm>
              <a:off x="5340497" y="1934380"/>
              <a:ext cx="2612312" cy="2259353"/>
              <a:chOff x="2750667" y="3525228"/>
              <a:chExt cx="1460499" cy="1744073"/>
            </a:xfrm>
          </p:grpSpPr>
          <p:grpSp>
            <p:nvGrpSpPr>
              <p:cNvPr id="30" name="Skupina 29">
                <a:extLst>
                  <a:ext uri="{FF2B5EF4-FFF2-40B4-BE49-F238E27FC236}">
                    <a16:creationId xmlns:a16="http://schemas.microsoft.com/office/drawing/2014/main" id="{9EDE9236-6DCF-45A5-B5B1-99785261AB69}"/>
                  </a:ext>
                </a:extLst>
              </p:cNvPr>
              <p:cNvGrpSpPr/>
              <p:nvPr/>
            </p:nvGrpSpPr>
            <p:grpSpPr>
              <a:xfrm>
                <a:off x="2750667" y="3525228"/>
                <a:ext cx="1460499" cy="1345525"/>
                <a:chOff x="2432401" y="3289280"/>
                <a:chExt cx="1460499" cy="1345525"/>
              </a:xfrm>
            </p:grpSpPr>
            <p:cxnSp>
              <p:nvCxnSpPr>
                <p:cNvPr id="32" name="Přímá spojnice 31">
                  <a:extLst>
                    <a:ext uri="{FF2B5EF4-FFF2-40B4-BE49-F238E27FC236}">
                      <a16:creationId xmlns:a16="http://schemas.microsoft.com/office/drawing/2014/main" id="{ED91060C-6D5A-490C-AD81-3170E53997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0327" y="3301512"/>
                  <a:ext cx="557987" cy="91808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3" name="Skupina 32">
                  <a:extLst>
                    <a:ext uri="{FF2B5EF4-FFF2-40B4-BE49-F238E27FC236}">
                      <a16:creationId xmlns:a16="http://schemas.microsoft.com/office/drawing/2014/main" id="{F7D0FA03-7171-4188-A384-77F6CD6A5562}"/>
                    </a:ext>
                  </a:extLst>
                </p:cNvPr>
                <p:cNvGrpSpPr/>
                <p:nvPr/>
              </p:nvGrpSpPr>
              <p:grpSpPr>
                <a:xfrm>
                  <a:off x="2432401" y="3289280"/>
                  <a:ext cx="1460499" cy="1345525"/>
                  <a:chOff x="2432401" y="3289280"/>
                  <a:chExt cx="1460499" cy="1345525"/>
                </a:xfrm>
              </p:grpSpPr>
              <p:cxnSp>
                <p:nvCxnSpPr>
                  <p:cNvPr id="34" name="Přímá spojnice 33">
                    <a:extLst>
                      <a:ext uri="{FF2B5EF4-FFF2-40B4-BE49-F238E27FC236}">
                        <a16:creationId xmlns:a16="http://schemas.microsoft.com/office/drawing/2014/main" id="{58E5E3EF-F2F9-411F-92DB-21776DE54F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32401" y="3289280"/>
                    <a:ext cx="808893" cy="1345525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Přímá spojnice 34">
                    <a:extLst>
                      <a:ext uri="{FF2B5EF4-FFF2-40B4-BE49-F238E27FC236}">
                        <a16:creationId xmlns:a16="http://schemas.microsoft.com/office/drawing/2014/main" id="{87A25F78-EFEC-411C-A4C9-107CBB9020B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00177" y="3308680"/>
                    <a:ext cx="311924" cy="535025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Přímá spojnice 35">
                    <a:extLst>
                      <a:ext uri="{FF2B5EF4-FFF2-40B4-BE49-F238E27FC236}">
                        <a16:creationId xmlns:a16="http://schemas.microsoft.com/office/drawing/2014/main" id="{01AF28DC-BF87-4B26-8C82-DC056711DA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241294" y="3308681"/>
                    <a:ext cx="651606" cy="1326124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31" name="Přímá spojnice 30">
                <a:extLst>
                  <a:ext uri="{FF2B5EF4-FFF2-40B4-BE49-F238E27FC236}">
                    <a16:creationId xmlns:a16="http://schemas.microsoft.com/office/drawing/2014/main" id="{A5D055AD-9A07-4C39-8B27-4E7A800D70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59560" y="4838907"/>
                <a:ext cx="0" cy="430394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TextovéPole 39">
              <a:extLst>
                <a:ext uri="{FF2B5EF4-FFF2-40B4-BE49-F238E27FC236}">
                  <a16:creationId xmlns:a16="http://schemas.microsoft.com/office/drawing/2014/main" id="{2CAA6471-9750-48F0-975F-E2B2BA9BF1A8}"/>
                </a:ext>
              </a:extLst>
            </p:cNvPr>
            <p:cNvSpPr txBox="1"/>
            <p:nvPr/>
          </p:nvSpPr>
          <p:spPr>
            <a:xfrm rot="19340908">
              <a:off x="6602354" y="877178"/>
              <a:ext cx="234275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mechorosty</a:t>
              </a:r>
            </a:p>
          </p:txBody>
        </p:sp>
        <p:sp>
          <p:nvSpPr>
            <p:cNvPr id="41" name="TextovéPole 40">
              <a:extLst>
                <a:ext uri="{FF2B5EF4-FFF2-40B4-BE49-F238E27FC236}">
                  <a16:creationId xmlns:a16="http://schemas.microsoft.com/office/drawing/2014/main" id="{DEF8A7AE-2BA5-48A4-9045-6781DFB1675A}"/>
                </a:ext>
              </a:extLst>
            </p:cNvPr>
            <p:cNvSpPr txBox="1"/>
            <p:nvPr/>
          </p:nvSpPr>
          <p:spPr>
            <a:xfrm rot="19340908">
              <a:off x="4992614" y="851768"/>
              <a:ext cx="234275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ruduchy</a:t>
              </a:r>
            </a:p>
          </p:txBody>
        </p:sp>
        <p:sp>
          <p:nvSpPr>
            <p:cNvPr id="42" name="TextovéPole 41">
              <a:extLst>
                <a:ext uri="{FF2B5EF4-FFF2-40B4-BE49-F238E27FC236}">
                  <a16:creationId xmlns:a16="http://schemas.microsoft.com/office/drawing/2014/main" id="{B50F2F8B-DB2E-45C8-B3A5-A1536C561C92}"/>
                </a:ext>
              </a:extLst>
            </p:cNvPr>
            <p:cNvSpPr txBox="1"/>
            <p:nvPr/>
          </p:nvSpPr>
          <p:spPr>
            <a:xfrm rot="19340908">
              <a:off x="5842459" y="955965"/>
              <a:ext cx="20088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zelené řasy</a:t>
              </a:r>
            </a:p>
          </p:txBody>
        </p:sp>
        <p:sp>
          <p:nvSpPr>
            <p:cNvPr id="43" name="TextovéPole 42">
              <a:extLst>
                <a:ext uri="{FF2B5EF4-FFF2-40B4-BE49-F238E27FC236}">
                  <a16:creationId xmlns:a16="http://schemas.microsoft.com/office/drawing/2014/main" id="{62686064-376D-4364-92BE-270ACA7E1E4A}"/>
                </a:ext>
              </a:extLst>
            </p:cNvPr>
            <p:cNvSpPr txBox="1"/>
            <p:nvPr/>
          </p:nvSpPr>
          <p:spPr>
            <a:xfrm rot="19340908">
              <a:off x="7508473" y="870473"/>
              <a:ext cx="234275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jehličnany</a:t>
              </a:r>
            </a:p>
          </p:txBody>
        </p:sp>
      </p:grpSp>
      <p:sp>
        <p:nvSpPr>
          <p:cNvPr id="44" name="TextovéPole 43">
            <a:extLst>
              <a:ext uri="{FF2B5EF4-FFF2-40B4-BE49-F238E27FC236}">
                <a16:creationId xmlns:a16="http://schemas.microsoft.com/office/drawing/2014/main" id="{091B4910-CEFE-434E-AF22-344767BD72D2}"/>
              </a:ext>
            </a:extLst>
          </p:cNvPr>
          <p:cNvSpPr txBox="1"/>
          <p:nvPr/>
        </p:nvSpPr>
        <p:spPr>
          <a:xfrm>
            <a:off x="101009" y="4252889"/>
            <a:ext cx="894198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6. Vyberte správné tvrzení: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Všechny skupiny jsou stejně pokročilé, protože se vyvíjely stejně dlouho ze společného předka.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Ruduchy jsou nejprimitivnější, protože jsou nejstarší.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Zelené řasy jsou příbuznější mechorostům než jehličnanům, protože se na stromě nachází těsně vedle sebe. 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Zelené řasy a ruduchy jsou nejpříbuznější, protože vypadají podobně.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5A8D9EED-0FCB-4B78-87C9-7D30471E6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5590" y="6492875"/>
            <a:ext cx="2057400" cy="365125"/>
          </a:xfrm>
        </p:spPr>
        <p:txBody>
          <a:bodyPr/>
          <a:lstStyle/>
          <a:p>
            <a:fld id="{4CC4137A-CC1B-48E4-91CC-CF5C39229DBC}" type="slidenum">
              <a:rPr lang="cs-CZ" smtClean="0"/>
              <a:t>22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43740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Skupina 44">
            <a:extLst>
              <a:ext uri="{FF2B5EF4-FFF2-40B4-BE49-F238E27FC236}">
                <a16:creationId xmlns:a16="http://schemas.microsoft.com/office/drawing/2014/main" id="{0016A406-0FA1-485A-9CD4-9F7E8BF1C8B5}"/>
              </a:ext>
            </a:extLst>
          </p:cNvPr>
          <p:cNvGrpSpPr/>
          <p:nvPr/>
        </p:nvGrpSpPr>
        <p:grpSpPr>
          <a:xfrm>
            <a:off x="1188853" y="614759"/>
            <a:ext cx="4647005" cy="3329586"/>
            <a:chOff x="1284546" y="742349"/>
            <a:chExt cx="4647005" cy="3329586"/>
          </a:xfrm>
        </p:grpSpPr>
        <p:sp>
          <p:nvSpPr>
            <p:cNvPr id="3" name="TextovéPole 2">
              <a:extLst>
                <a:ext uri="{FF2B5EF4-FFF2-40B4-BE49-F238E27FC236}">
                  <a16:creationId xmlns:a16="http://schemas.microsoft.com/office/drawing/2014/main" id="{99A28902-14D8-46E4-8209-269BE93331B1}"/>
                </a:ext>
              </a:extLst>
            </p:cNvPr>
            <p:cNvSpPr txBox="1"/>
            <p:nvPr/>
          </p:nvSpPr>
          <p:spPr>
            <a:xfrm rot="19340908">
              <a:off x="2824132" y="782470"/>
              <a:ext cx="234275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mechorosty</a:t>
              </a:r>
            </a:p>
          </p:txBody>
        </p:sp>
        <p:sp>
          <p:nvSpPr>
            <p:cNvPr id="4" name="TextovéPole 3">
              <a:extLst>
                <a:ext uri="{FF2B5EF4-FFF2-40B4-BE49-F238E27FC236}">
                  <a16:creationId xmlns:a16="http://schemas.microsoft.com/office/drawing/2014/main" id="{5A36673E-CFC1-44BC-97C3-BB5747234031}"/>
                </a:ext>
              </a:extLst>
            </p:cNvPr>
            <p:cNvSpPr txBox="1"/>
            <p:nvPr/>
          </p:nvSpPr>
          <p:spPr>
            <a:xfrm rot="19340908">
              <a:off x="1284546" y="742349"/>
              <a:ext cx="234275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ruduchy</a:t>
              </a:r>
            </a:p>
          </p:txBody>
        </p:sp>
        <p:sp>
          <p:nvSpPr>
            <p:cNvPr id="5" name="TextovéPole 4">
              <a:extLst>
                <a:ext uri="{FF2B5EF4-FFF2-40B4-BE49-F238E27FC236}">
                  <a16:creationId xmlns:a16="http://schemas.microsoft.com/office/drawing/2014/main" id="{85893A6C-830F-4762-8D71-ACC1116CD5B9}"/>
                </a:ext>
              </a:extLst>
            </p:cNvPr>
            <p:cNvSpPr txBox="1"/>
            <p:nvPr/>
          </p:nvSpPr>
          <p:spPr>
            <a:xfrm rot="19340908">
              <a:off x="2042102" y="834984"/>
              <a:ext cx="20088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zelené řasy</a:t>
              </a:r>
            </a:p>
          </p:txBody>
        </p:sp>
        <p:sp>
          <p:nvSpPr>
            <p:cNvPr id="6" name="TextovéPole 5">
              <a:extLst>
                <a:ext uri="{FF2B5EF4-FFF2-40B4-BE49-F238E27FC236}">
                  <a16:creationId xmlns:a16="http://schemas.microsoft.com/office/drawing/2014/main" id="{3FE8465D-1EC9-466E-B8C1-143248D9794F}"/>
                </a:ext>
              </a:extLst>
            </p:cNvPr>
            <p:cNvSpPr txBox="1"/>
            <p:nvPr/>
          </p:nvSpPr>
          <p:spPr>
            <a:xfrm rot="19340908">
              <a:off x="3588793" y="752575"/>
              <a:ext cx="234275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jehličnany</a:t>
              </a:r>
            </a:p>
          </p:txBody>
        </p:sp>
        <p:grpSp>
          <p:nvGrpSpPr>
            <p:cNvPr id="13" name="Skupina 12">
              <a:extLst>
                <a:ext uri="{FF2B5EF4-FFF2-40B4-BE49-F238E27FC236}">
                  <a16:creationId xmlns:a16="http://schemas.microsoft.com/office/drawing/2014/main" id="{16BFFB44-A978-4571-BE95-04C4768A25F8}"/>
                </a:ext>
              </a:extLst>
            </p:cNvPr>
            <p:cNvGrpSpPr/>
            <p:nvPr/>
          </p:nvGrpSpPr>
          <p:grpSpPr>
            <a:xfrm>
              <a:off x="1616785" y="1793294"/>
              <a:ext cx="2251243" cy="2278641"/>
              <a:chOff x="6623163" y="515131"/>
              <a:chExt cx="1996071" cy="2191145"/>
            </a:xfrm>
          </p:grpSpPr>
          <p:cxnSp>
            <p:nvCxnSpPr>
              <p:cNvPr id="14" name="Přímá spojnice 13">
                <a:extLst>
                  <a:ext uri="{FF2B5EF4-FFF2-40B4-BE49-F238E27FC236}">
                    <a16:creationId xmlns:a16="http://schemas.microsoft.com/office/drawing/2014/main" id="{2FA6003E-E795-4750-AFFD-F417D3DB0D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Přímá spojnice 14">
                <a:extLst>
                  <a:ext uri="{FF2B5EF4-FFF2-40B4-BE49-F238E27FC236}">
                    <a16:creationId xmlns:a16="http://schemas.microsoft.com/office/drawing/2014/main" id="{41A5C9F2-7F2A-498B-AF7C-7C85953873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19234" y="570495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Přímá spojnice 15">
                <a:extLst>
                  <a:ext uri="{FF2B5EF4-FFF2-40B4-BE49-F238E27FC236}">
                    <a16:creationId xmlns:a16="http://schemas.microsoft.com/office/drawing/2014/main" id="{F9472438-8C87-4BB2-83DC-CBA437991E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0050" y="553678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Přímá spojnice 16">
                <a:extLst>
                  <a:ext uri="{FF2B5EF4-FFF2-40B4-BE49-F238E27FC236}">
                    <a16:creationId xmlns:a16="http://schemas.microsoft.com/office/drawing/2014/main" id="{0190D166-8AA4-48DD-90B7-E5EE91D42B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30843" y="515131"/>
                <a:ext cx="0" cy="163461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Přímá spojnice 17">
                <a:extLst>
                  <a:ext uri="{FF2B5EF4-FFF2-40B4-BE49-F238E27FC236}">
                    <a16:creationId xmlns:a16="http://schemas.microsoft.com/office/drawing/2014/main" id="{2EA950E8-6CD9-4B9F-B4DC-C2CCF43C65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55620" y="1136395"/>
                <a:ext cx="763614" cy="16816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Přímá spojnice 18">
                <a:extLst>
                  <a:ext uri="{FF2B5EF4-FFF2-40B4-BE49-F238E27FC236}">
                    <a16:creationId xmlns:a16="http://schemas.microsoft.com/office/drawing/2014/main" id="{ECD79C81-7BC7-4454-9356-246FECFFDF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Přímá spojnice 19">
                <a:extLst>
                  <a:ext uri="{FF2B5EF4-FFF2-40B4-BE49-F238E27FC236}">
                    <a16:creationId xmlns:a16="http://schemas.microsoft.com/office/drawing/2014/main" id="{E76AF402-E632-4EE9-B4E0-EF276A6466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8"/>
                <a:ext cx="1019912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Přímá spojnice 20">
                <a:extLst>
                  <a:ext uri="{FF2B5EF4-FFF2-40B4-BE49-F238E27FC236}">
                    <a16:creationId xmlns:a16="http://schemas.microsoft.com/office/drawing/2014/main" id="{5F2D9DD9-0705-40AD-A393-0C3EF48928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3163" y="2149748"/>
                <a:ext cx="1245463" cy="502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Přímá spojnice 21">
                <a:extLst>
                  <a:ext uri="{FF2B5EF4-FFF2-40B4-BE49-F238E27FC236}">
                    <a16:creationId xmlns:a16="http://schemas.microsoft.com/office/drawing/2014/main" id="{7DB4A0A0-FF53-4E0E-AF81-DD9007A786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7855" y="1672538"/>
                <a:ext cx="0" cy="490572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Přímá spojnice 22">
                <a:extLst>
                  <a:ext uri="{FF2B5EF4-FFF2-40B4-BE49-F238E27FC236}">
                    <a16:creationId xmlns:a16="http://schemas.microsoft.com/office/drawing/2014/main" id="{A4D90979-0295-426A-AFE2-EF6CF3C6EC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0832" y="2170133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Skupina 45">
            <a:extLst>
              <a:ext uri="{FF2B5EF4-FFF2-40B4-BE49-F238E27FC236}">
                <a16:creationId xmlns:a16="http://schemas.microsoft.com/office/drawing/2014/main" id="{8DF5C61A-24FA-4B93-BD57-C788364BB077}"/>
              </a:ext>
            </a:extLst>
          </p:cNvPr>
          <p:cNvGrpSpPr/>
          <p:nvPr/>
        </p:nvGrpSpPr>
        <p:grpSpPr>
          <a:xfrm>
            <a:off x="4922629" y="612009"/>
            <a:ext cx="4858617" cy="3341965"/>
            <a:chOff x="4992614" y="851768"/>
            <a:chExt cx="4858617" cy="3341965"/>
          </a:xfrm>
        </p:grpSpPr>
        <p:grpSp>
          <p:nvGrpSpPr>
            <p:cNvPr id="25" name="Skupina 24">
              <a:extLst>
                <a:ext uri="{FF2B5EF4-FFF2-40B4-BE49-F238E27FC236}">
                  <a16:creationId xmlns:a16="http://schemas.microsoft.com/office/drawing/2014/main" id="{2DF1DAC6-250F-4D8A-AA4B-789661459D5B}"/>
                </a:ext>
              </a:extLst>
            </p:cNvPr>
            <p:cNvGrpSpPr/>
            <p:nvPr/>
          </p:nvGrpSpPr>
          <p:grpSpPr>
            <a:xfrm>
              <a:off x="5340497" y="1934380"/>
              <a:ext cx="2612312" cy="2259353"/>
              <a:chOff x="2750667" y="3525228"/>
              <a:chExt cx="1460499" cy="1744073"/>
            </a:xfrm>
          </p:grpSpPr>
          <p:grpSp>
            <p:nvGrpSpPr>
              <p:cNvPr id="30" name="Skupina 29">
                <a:extLst>
                  <a:ext uri="{FF2B5EF4-FFF2-40B4-BE49-F238E27FC236}">
                    <a16:creationId xmlns:a16="http://schemas.microsoft.com/office/drawing/2014/main" id="{9EDE9236-6DCF-45A5-B5B1-99785261AB69}"/>
                  </a:ext>
                </a:extLst>
              </p:cNvPr>
              <p:cNvGrpSpPr/>
              <p:nvPr/>
            </p:nvGrpSpPr>
            <p:grpSpPr>
              <a:xfrm>
                <a:off x="2750667" y="3525228"/>
                <a:ext cx="1460499" cy="1345525"/>
                <a:chOff x="2432401" y="3289280"/>
                <a:chExt cx="1460499" cy="1345525"/>
              </a:xfrm>
            </p:grpSpPr>
            <p:cxnSp>
              <p:nvCxnSpPr>
                <p:cNvPr id="32" name="Přímá spojnice 31">
                  <a:extLst>
                    <a:ext uri="{FF2B5EF4-FFF2-40B4-BE49-F238E27FC236}">
                      <a16:creationId xmlns:a16="http://schemas.microsoft.com/office/drawing/2014/main" id="{ED91060C-6D5A-490C-AD81-3170E53997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0327" y="3301512"/>
                  <a:ext cx="557987" cy="91808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3" name="Skupina 32">
                  <a:extLst>
                    <a:ext uri="{FF2B5EF4-FFF2-40B4-BE49-F238E27FC236}">
                      <a16:creationId xmlns:a16="http://schemas.microsoft.com/office/drawing/2014/main" id="{F7D0FA03-7171-4188-A384-77F6CD6A5562}"/>
                    </a:ext>
                  </a:extLst>
                </p:cNvPr>
                <p:cNvGrpSpPr/>
                <p:nvPr/>
              </p:nvGrpSpPr>
              <p:grpSpPr>
                <a:xfrm>
                  <a:off x="2432401" y="3289280"/>
                  <a:ext cx="1460499" cy="1345525"/>
                  <a:chOff x="2432401" y="3289280"/>
                  <a:chExt cx="1460499" cy="1345525"/>
                </a:xfrm>
              </p:grpSpPr>
              <p:cxnSp>
                <p:nvCxnSpPr>
                  <p:cNvPr id="34" name="Přímá spojnice 33">
                    <a:extLst>
                      <a:ext uri="{FF2B5EF4-FFF2-40B4-BE49-F238E27FC236}">
                        <a16:creationId xmlns:a16="http://schemas.microsoft.com/office/drawing/2014/main" id="{58E5E3EF-F2F9-411F-92DB-21776DE54F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32401" y="3289280"/>
                    <a:ext cx="808893" cy="1345525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Přímá spojnice 34">
                    <a:extLst>
                      <a:ext uri="{FF2B5EF4-FFF2-40B4-BE49-F238E27FC236}">
                        <a16:creationId xmlns:a16="http://schemas.microsoft.com/office/drawing/2014/main" id="{87A25F78-EFEC-411C-A4C9-107CBB9020B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00177" y="3308680"/>
                    <a:ext cx="311924" cy="535025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Přímá spojnice 35">
                    <a:extLst>
                      <a:ext uri="{FF2B5EF4-FFF2-40B4-BE49-F238E27FC236}">
                        <a16:creationId xmlns:a16="http://schemas.microsoft.com/office/drawing/2014/main" id="{01AF28DC-BF87-4B26-8C82-DC056711DA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241294" y="3308681"/>
                    <a:ext cx="651606" cy="1326124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31" name="Přímá spojnice 30">
                <a:extLst>
                  <a:ext uri="{FF2B5EF4-FFF2-40B4-BE49-F238E27FC236}">
                    <a16:creationId xmlns:a16="http://schemas.microsoft.com/office/drawing/2014/main" id="{A5D055AD-9A07-4C39-8B27-4E7A800D70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59560" y="4838907"/>
                <a:ext cx="0" cy="430394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TextovéPole 39">
              <a:extLst>
                <a:ext uri="{FF2B5EF4-FFF2-40B4-BE49-F238E27FC236}">
                  <a16:creationId xmlns:a16="http://schemas.microsoft.com/office/drawing/2014/main" id="{2CAA6471-9750-48F0-975F-E2B2BA9BF1A8}"/>
                </a:ext>
              </a:extLst>
            </p:cNvPr>
            <p:cNvSpPr txBox="1"/>
            <p:nvPr/>
          </p:nvSpPr>
          <p:spPr>
            <a:xfrm rot="19340908">
              <a:off x="6602354" y="877178"/>
              <a:ext cx="234275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mechorosty</a:t>
              </a:r>
            </a:p>
          </p:txBody>
        </p:sp>
        <p:sp>
          <p:nvSpPr>
            <p:cNvPr id="41" name="TextovéPole 40">
              <a:extLst>
                <a:ext uri="{FF2B5EF4-FFF2-40B4-BE49-F238E27FC236}">
                  <a16:creationId xmlns:a16="http://schemas.microsoft.com/office/drawing/2014/main" id="{DEF8A7AE-2BA5-48A4-9045-6781DFB1675A}"/>
                </a:ext>
              </a:extLst>
            </p:cNvPr>
            <p:cNvSpPr txBox="1"/>
            <p:nvPr/>
          </p:nvSpPr>
          <p:spPr>
            <a:xfrm rot="19340908">
              <a:off x="4992614" y="851768"/>
              <a:ext cx="234275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ruduchy</a:t>
              </a:r>
            </a:p>
          </p:txBody>
        </p:sp>
        <p:sp>
          <p:nvSpPr>
            <p:cNvPr id="42" name="TextovéPole 41">
              <a:extLst>
                <a:ext uri="{FF2B5EF4-FFF2-40B4-BE49-F238E27FC236}">
                  <a16:creationId xmlns:a16="http://schemas.microsoft.com/office/drawing/2014/main" id="{B50F2F8B-DB2E-45C8-B3A5-A1536C561C92}"/>
                </a:ext>
              </a:extLst>
            </p:cNvPr>
            <p:cNvSpPr txBox="1"/>
            <p:nvPr/>
          </p:nvSpPr>
          <p:spPr>
            <a:xfrm rot="19340908">
              <a:off x="5842459" y="955965"/>
              <a:ext cx="20088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zelené řasy</a:t>
              </a:r>
            </a:p>
          </p:txBody>
        </p:sp>
        <p:sp>
          <p:nvSpPr>
            <p:cNvPr id="43" name="TextovéPole 42">
              <a:extLst>
                <a:ext uri="{FF2B5EF4-FFF2-40B4-BE49-F238E27FC236}">
                  <a16:creationId xmlns:a16="http://schemas.microsoft.com/office/drawing/2014/main" id="{62686064-376D-4364-92BE-270ACA7E1E4A}"/>
                </a:ext>
              </a:extLst>
            </p:cNvPr>
            <p:cNvSpPr txBox="1"/>
            <p:nvPr/>
          </p:nvSpPr>
          <p:spPr>
            <a:xfrm rot="19340908">
              <a:off x="7508473" y="870473"/>
              <a:ext cx="234275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200" dirty="0"/>
                <a:t>jehličnany</a:t>
              </a:r>
            </a:p>
          </p:txBody>
        </p:sp>
      </p:grpSp>
      <p:sp>
        <p:nvSpPr>
          <p:cNvPr id="44" name="TextovéPole 43">
            <a:extLst>
              <a:ext uri="{FF2B5EF4-FFF2-40B4-BE49-F238E27FC236}">
                <a16:creationId xmlns:a16="http://schemas.microsoft.com/office/drawing/2014/main" id="{091B4910-CEFE-434E-AF22-344767BD72D2}"/>
              </a:ext>
            </a:extLst>
          </p:cNvPr>
          <p:cNvSpPr txBox="1"/>
          <p:nvPr/>
        </p:nvSpPr>
        <p:spPr>
          <a:xfrm>
            <a:off x="101009" y="4252889"/>
            <a:ext cx="894198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/>
              <a:t>6. Vyberte správné tvrzení: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b="1" dirty="0"/>
              <a:t>Všechny skupiny jsou stejně pokročilé, protože se vyvíjely stejně dlouho ze společného předka.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Ruduchy jsou nejprimitivnější, protože jsou nejstarší.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Zelené řasy jsou příbuznější mechorostům než jehličnanům, protože se na stromě nachází těsně vedle sebe. 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2200" dirty="0"/>
              <a:t>Zelené řasy a ruduchy jsou nejpříbuznější, protože vypadají podobně.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ED93577E-4A24-4F3B-AA78-4D10A2E34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5590" y="6492875"/>
            <a:ext cx="2057400" cy="365125"/>
          </a:xfrm>
        </p:spPr>
        <p:txBody>
          <a:bodyPr/>
          <a:lstStyle/>
          <a:p>
            <a:fld id="{4CC4137A-CC1B-48E4-91CC-CF5C39229DBC}" type="slidenum">
              <a:rPr lang="cs-CZ" smtClean="0"/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60903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FAACBB6F-8549-4096-BEC6-2BE9E62959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0070C0"/>
                </a:solidFill>
              </a:rPr>
              <a:t>Jak pracují vědci?</a:t>
            </a:r>
          </a:p>
        </p:txBody>
      </p:sp>
      <p:grpSp>
        <p:nvGrpSpPr>
          <p:cNvPr id="2" name="Skupina 1">
            <a:extLst>
              <a:ext uri="{FF2B5EF4-FFF2-40B4-BE49-F238E27FC236}">
                <a16:creationId xmlns:a16="http://schemas.microsoft.com/office/drawing/2014/main" id="{AAF39F49-3F76-413F-8BCB-494D887DFDC2}"/>
              </a:ext>
            </a:extLst>
          </p:cNvPr>
          <p:cNvGrpSpPr/>
          <p:nvPr/>
        </p:nvGrpSpPr>
        <p:grpSpPr>
          <a:xfrm>
            <a:off x="103237" y="353210"/>
            <a:ext cx="8941734" cy="6072548"/>
            <a:chOff x="103237" y="353210"/>
            <a:chExt cx="8941734" cy="6072548"/>
          </a:xfrm>
        </p:grpSpPr>
        <p:pic>
          <p:nvPicPr>
            <p:cNvPr id="3" name="Grafický objekt 2" descr="Satelit">
              <a:extLst>
                <a:ext uri="{FF2B5EF4-FFF2-40B4-BE49-F238E27FC236}">
                  <a16:creationId xmlns:a16="http://schemas.microsoft.com/office/drawing/2014/main" id="{0373C606-8EF3-42FF-B592-3E84ADBED7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499887" y="353210"/>
              <a:ext cx="844062" cy="844062"/>
            </a:xfrm>
            <a:prstGeom prst="rect">
              <a:avLst/>
            </a:prstGeom>
          </p:spPr>
        </p:pic>
        <p:pic>
          <p:nvPicPr>
            <p:cNvPr id="7" name="Grafický objekt 6" descr="Klesající trend">
              <a:extLst>
                <a:ext uri="{FF2B5EF4-FFF2-40B4-BE49-F238E27FC236}">
                  <a16:creationId xmlns:a16="http://schemas.microsoft.com/office/drawing/2014/main" id="{9CF21A8C-6EC1-47DE-AE1C-024CC7BF82C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61949" y="378019"/>
              <a:ext cx="844062" cy="844062"/>
            </a:xfrm>
            <a:prstGeom prst="rect">
              <a:avLst/>
            </a:prstGeom>
          </p:spPr>
        </p:pic>
        <p:pic>
          <p:nvPicPr>
            <p:cNvPr id="11" name="Grafický objekt 10" descr="Dílek skládačky">
              <a:extLst>
                <a:ext uri="{FF2B5EF4-FFF2-40B4-BE49-F238E27FC236}">
                  <a16:creationId xmlns:a16="http://schemas.microsoft.com/office/drawing/2014/main" id="{A4D0ABD1-BBE7-4DDD-AE19-6C1B0771FC5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210674" y="2687807"/>
              <a:ext cx="844062" cy="844062"/>
            </a:xfrm>
            <a:prstGeom prst="rect">
              <a:avLst/>
            </a:prstGeom>
          </p:spPr>
        </p:pic>
        <p:pic>
          <p:nvPicPr>
            <p:cNvPr id="13" name="Grafický objekt 12" descr="Lupa">
              <a:extLst>
                <a:ext uri="{FF2B5EF4-FFF2-40B4-BE49-F238E27FC236}">
                  <a16:creationId xmlns:a16="http://schemas.microsoft.com/office/drawing/2014/main" id="{6C0EDACF-1E0E-4202-9855-63877EC31EE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 rot="21241088">
              <a:off x="1132717" y="2674256"/>
              <a:ext cx="844062" cy="844062"/>
            </a:xfrm>
            <a:prstGeom prst="rect">
              <a:avLst/>
            </a:prstGeom>
          </p:spPr>
        </p:pic>
        <p:pic>
          <p:nvPicPr>
            <p:cNvPr id="15" name="Grafický objekt 14" descr="Kalkulačka">
              <a:extLst>
                <a:ext uri="{FF2B5EF4-FFF2-40B4-BE49-F238E27FC236}">
                  <a16:creationId xmlns:a16="http://schemas.microsoft.com/office/drawing/2014/main" id="{472CB6A1-D683-44BE-B44E-6A2B522B91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906011" y="378019"/>
              <a:ext cx="844062" cy="844062"/>
            </a:xfrm>
            <a:prstGeom prst="rect">
              <a:avLst/>
            </a:prstGeom>
          </p:spPr>
        </p:pic>
        <p:pic>
          <p:nvPicPr>
            <p:cNvPr id="17" name="Grafický objekt 16" descr="Mikroskop">
              <a:extLst>
                <a:ext uri="{FF2B5EF4-FFF2-40B4-BE49-F238E27FC236}">
                  <a16:creationId xmlns:a16="http://schemas.microsoft.com/office/drawing/2014/main" id="{61706B91-54BC-4797-B529-F4E21E297FB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7408762" y="5512569"/>
              <a:ext cx="844062" cy="844062"/>
            </a:xfrm>
            <a:prstGeom prst="rect">
              <a:avLst/>
            </a:prstGeom>
          </p:spPr>
        </p:pic>
        <p:pic>
          <p:nvPicPr>
            <p:cNvPr id="19" name="Grafický objekt 18" descr="Baňka">
              <a:extLst>
                <a:ext uri="{FF2B5EF4-FFF2-40B4-BE49-F238E27FC236}">
                  <a16:creationId xmlns:a16="http://schemas.microsoft.com/office/drawing/2014/main" id="{1F7FF556-8AB1-4C06-B6F8-0286368259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6620259" y="5512569"/>
              <a:ext cx="844062" cy="844062"/>
            </a:xfrm>
            <a:prstGeom prst="rect">
              <a:avLst/>
            </a:prstGeom>
          </p:spPr>
        </p:pic>
        <p:pic>
          <p:nvPicPr>
            <p:cNvPr id="21" name="Grafický objekt 20" descr="Teleskop">
              <a:extLst>
                <a:ext uri="{FF2B5EF4-FFF2-40B4-BE49-F238E27FC236}">
                  <a16:creationId xmlns:a16="http://schemas.microsoft.com/office/drawing/2014/main" id="{818F9EB7-7248-4DAC-ABD4-C689A99618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7350398" y="358875"/>
              <a:ext cx="844062" cy="844062"/>
            </a:xfrm>
            <a:prstGeom prst="rect">
              <a:avLst/>
            </a:prstGeom>
          </p:spPr>
        </p:pic>
        <p:pic>
          <p:nvPicPr>
            <p:cNvPr id="25" name="Grafický objekt 24" descr="Knihy">
              <a:extLst>
                <a:ext uri="{FF2B5EF4-FFF2-40B4-BE49-F238E27FC236}">
                  <a16:creationId xmlns:a16="http://schemas.microsoft.com/office/drawing/2014/main" id="{CA3FB605-FFD5-42BF-A93A-F0B26B9F0B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117069" y="404473"/>
              <a:ext cx="844062" cy="844062"/>
            </a:xfrm>
            <a:prstGeom prst="rect">
              <a:avLst/>
            </a:prstGeom>
          </p:spPr>
        </p:pic>
        <p:pic>
          <p:nvPicPr>
            <p:cNvPr id="27" name="Grafický objekt 26" descr="Glóbus s Evropou a Afrikou">
              <a:extLst>
                <a:ext uri="{FF2B5EF4-FFF2-40B4-BE49-F238E27FC236}">
                  <a16:creationId xmlns:a16="http://schemas.microsoft.com/office/drawing/2014/main" id="{095C0050-F302-4BA8-9755-C2E7CEFCC7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8200909" y="358875"/>
              <a:ext cx="844062" cy="844062"/>
            </a:xfrm>
            <a:prstGeom prst="rect">
              <a:avLst/>
            </a:prstGeom>
          </p:spPr>
        </p:pic>
        <p:pic>
          <p:nvPicPr>
            <p:cNvPr id="29" name="Grafický objekt 28" descr="Mozek v hlavě">
              <a:extLst>
                <a:ext uri="{FF2B5EF4-FFF2-40B4-BE49-F238E27FC236}">
                  <a16:creationId xmlns:a16="http://schemas.microsoft.com/office/drawing/2014/main" id="{7BEF57EB-588B-4589-AD12-9B0A3218B2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103237" y="5581696"/>
              <a:ext cx="844062" cy="844062"/>
            </a:xfrm>
            <a:prstGeom prst="rect">
              <a:avLst/>
            </a:prstGeom>
          </p:spPr>
        </p:pic>
        <p:pic>
          <p:nvPicPr>
            <p:cNvPr id="31" name="Grafický objekt 30" descr="DNA">
              <a:extLst>
                <a:ext uri="{FF2B5EF4-FFF2-40B4-BE49-F238E27FC236}">
                  <a16:creationId xmlns:a16="http://schemas.microsoft.com/office/drawing/2014/main" id="{7FD47CF7-4BF6-41FE-8528-DF49F785ED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8194459" y="5512569"/>
              <a:ext cx="844062" cy="844062"/>
            </a:xfrm>
            <a:prstGeom prst="rect">
              <a:avLst/>
            </a:prstGeom>
          </p:spPr>
        </p:pic>
        <p:pic>
          <p:nvPicPr>
            <p:cNvPr id="33" name="Grafický objekt 32" descr="Brouk">
              <a:extLst>
                <a:ext uri="{FF2B5EF4-FFF2-40B4-BE49-F238E27FC236}">
                  <a16:creationId xmlns:a16="http://schemas.microsoft.com/office/drawing/2014/main" id="{B3F2DE5D-71D2-4CC8-9A69-328CE19DA3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tretch>
              <a:fillRect/>
            </a:stretch>
          </p:blipFill>
          <p:spPr>
            <a:xfrm>
              <a:off x="1771707" y="5577149"/>
              <a:ext cx="844062" cy="844062"/>
            </a:xfrm>
            <a:prstGeom prst="rect">
              <a:avLst/>
            </a:prstGeom>
          </p:spPr>
        </p:pic>
        <p:pic>
          <p:nvPicPr>
            <p:cNvPr id="35" name="Grafický objekt 34" descr="Květina v květináči">
              <a:extLst>
                <a:ext uri="{FF2B5EF4-FFF2-40B4-BE49-F238E27FC236}">
                  <a16:creationId xmlns:a16="http://schemas.microsoft.com/office/drawing/2014/main" id="{50C369E7-894C-42D9-8FD2-C6660A60F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tretch>
              <a:fillRect/>
            </a:stretch>
          </p:blipFill>
          <p:spPr>
            <a:xfrm>
              <a:off x="937472" y="5581696"/>
              <a:ext cx="844062" cy="844062"/>
            </a:xfrm>
            <a:prstGeom prst="rect">
              <a:avLst/>
            </a:prstGeom>
          </p:spPr>
        </p:pic>
      </p:grp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6059520-004D-4CE5-9F20-D98474383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14878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A760FF48-DC4B-45A3-8A65-B0DA74DDF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25</a:t>
            </a:fld>
            <a:endParaRPr lang="cs-CZ"/>
          </a:p>
        </p:txBody>
      </p:sp>
      <p:grpSp>
        <p:nvGrpSpPr>
          <p:cNvPr id="4" name="Skupina 3">
            <a:extLst>
              <a:ext uri="{FF2B5EF4-FFF2-40B4-BE49-F238E27FC236}">
                <a16:creationId xmlns:a16="http://schemas.microsoft.com/office/drawing/2014/main" id="{8DEBB7D9-48AE-43D0-BD49-EA3BA14C4628}"/>
              </a:ext>
            </a:extLst>
          </p:cNvPr>
          <p:cNvGrpSpPr/>
          <p:nvPr/>
        </p:nvGrpSpPr>
        <p:grpSpPr>
          <a:xfrm>
            <a:off x="1471774" y="663880"/>
            <a:ext cx="6200452" cy="5330450"/>
            <a:chOff x="3702395" y="2977272"/>
            <a:chExt cx="3023296" cy="2607942"/>
          </a:xfrm>
        </p:grpSpPr>
        <p:grpSp>
          <p:nvGrpSpPr>
            <p:cNvPr id="5" name="Skupina 4">
              <a:extLst>
                <a:ext uri="{FF2B5EF4-FFF2-40B4-BE49-F238E27FC236}">
                  <a16:creationId xmlns:a16="http://schemas.microsoft.com/office/drawing/2014/main" id="{BF9DC4C5-42AC-43E7-A8C1-B67E8E61BC64}"/>
                </a:ext>
              </a:extLst>
            </p:cNvPr>
            <p:cNvGrpSpPr/>
            <p:nvPr/>
          </p:nvGrpSpPr>
          <p:grpSpPr>
            <a:xfrm>
              <a:off x="4082902" y="4108281"/>
              <a:ext cx="2541723" cy="1476933"/>
              <a:chOff x="4022680" y="6393593"/>
              <a:chExt cx="941870" cy="1209063"/>
            </a:xfrm>
          </p:grpSpPr>
          <p:grpSp>
            <p:nvGrpSpPr>
              <p:cNvPr id="12" name="Skupina 11">
                <a:extLst>
                  <a:ext uri="{FF2B5EF4-FFF2-40B4-BE49-F238E27FC236}">
                    <a16:creationId xmlns:a16="http://schemas.microsoft.com/office/drawing/2014/main" id="{1967C4DA-D270-4146-85DF-2AB5E81DB107}"/>
                  </a:ext>
                </a:extLst>
              </p:cNvPr>
              <p:cNvGrpSpPr/>
              <p:nvPr/>
            </p:nvGrpSpPr>
            <p:grpSpPr>
              <a:xfrm>
                <a:off x="4022680" y="6397167"/>
                <a:ext cx="941870" cy="1205489"/>
                <a:chOff x="1370511" y="6434096"/>
                <a:chExt cx="941870" cy="1205489"/>
              </a:xfrm>
            </p:grpSpPr>
            <p:cxnSp>
              <p:nvCxnSpPr>
                <p:cNvPr id="18" name="Přímá spojnice 17">
                  <a:extLst>
                    <a:ext uri="{FF2B5EF4-FFF2-40B4-BE49-F238E27FC236}">
                      <a16:creationId xmlns:a16="http://schemas.microsoft.com/office/drawing/2014/main" id="{0DCE2133-B89F-4B24-88DA-553FD1D969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12381" y="6437834"/>
                  <a:ext cx="0" cy="304298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Přímá spojnice 18">
                  <a:extLst>
                    <a:ext uri="{FF2B5EF4-FFF2-40B4-BE49-F238E27FC236}">
                      <a16:creationId xmlns:a16="http://schemas.microsoft.com/office/drawing/2014/main" id="{DC1A964B-C9C0-4870-97EC-880224B8DA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75994" y="6445285"/>
                  <a:ext cx="0" cy="296847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Přímá spojnice 19">
                  <a:extLst>
                    <a:ext uri="{FF2B5EF4-FFF2-40B4-BE49-F238E27FC236}">
                      <a16:creationId xmlns:a16="http://schemas.microsoft.com/office/drawing/2014/main" id="{765659BD-88AE-4947-BA10-A80C016FB9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78728" y="6734678"/>
                  <a:ext cx="227086" cy="4195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Přímá spojnice 20">
                  <a:extLst>
                    <a:ext uri="{FF2B5EF4-FFF2-40B4-BE49-F238E27FC236}">
                      <a16:creationId xmlns:a16="http://schemas.microsoft.com/office/drawing/2014/main" id="{F49BEB54-F774-4235-A5CC-647A23FE5F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05060" y="6742132"/>
                  <a:ext cx="0" cy="198805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Přímá spojnice 21">
                  <a:extLst>
                    <a:ext uri="{FF2B5EF4-FFF2-40B4-BE49-F238E27FC236}">
                      <a16:creationId xmlns:a16="http://schemas.microsoft.com/office/drawing/2014/main" id="{FA96406A-76D4-40FC-AC83-166C2CE97B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44254" y="7161700"/>
                  <a:ext cx="0" cy="247259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Přímá spojnice 22">
                  <a:extLst>
                    <a:ext uri="{FF2B5EF4-FFF2-40B4-BE49-F238E27FC236}">
                      <a16:creationId xmlns:a16="http://schemas.microsoft.com/office/drawing/2014/main" id="{F1B41EE0-199F-4703-878D-2E3968FC5E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0511" y="6434096"/>
                  <a:ext cx="7636" cy="970836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Přímá spojnice 23">
                  <a:extLst>
                    <a:ext uri="{FF2B5EF4-FFF2-40B4-BE49-F238E27FC236}">
                      <a16:creationId xmlns:a16="http://schemas.microsoft.com/office/drawing/2014/main" id="{736B0858-20D4-4E99-AD29-2FDA76364E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4244" y="7404932"/>
                  <a:ext cx="473914" cy="4027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Přímá spojnice 24">
                  <a:extLst>
                    <a:ext uri="{FF2B5EF4-FFF2-40B4-BE49-F238E27FC236}">
                      <a16:creationId xmlns:a16="http://schemas.microsoft.com/office/drawing/2014/main" id="{4F31EB92-1159-4FAE-8991-B553D2CDE4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28002" y="7402035"/>
                  <a:ext cx="0" cy="237550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Přímá spojnice 12">
                <a:extLst>
                  <a:ext uri="{FF2B5EF4-FFF2-40B4-BE49-F238E27FC236}">
                    <a16:creationId xmlns:a16="http://schemas.microsoft.com/office/drawing/2014/main" id="{FD1FEBDF-9D07-4238-A1DB-A7914EFA58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80661" y="6393593"/>
                <a:ext cx="0" cy="724254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Přímá spojnice 13">
                <a:extLst>
                  <a:ext uri="{FF2B5EF4-FFF2-40B4-BE49-F238E27FC236}">
                    <a16:creationId xmlns:a16="http://schemas.microsoft.com/office/drawing/2014/main" id="{D24B57D4-48E2-42A7-8216-67FFE4EAD2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78128" y="7123300"/>
                <a:ext cx="420607" cy="366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Přímá spojnice 14">
                <a:extLst>
                  <a:ext uri="{FF2B5EF4-FFF2-40B4-BE49-F238E27FC236}">
                    <a16:creationId xmlns:a16="http://schemas.microsoft.com/office/drawing/2014/main" id="{BDB969DB-E696-4875-9794-945F5107DB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10038" y="6395394"/>
                <a:ext cx="0" cy="51164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Přímá spojnice 15">
                <a:extLst>
                  <a:ext uri="{FF2B5EF4-FFF2-40B4-BE49-F238E27FC236}">
                    <a16:creationId xmlns:a16="http://schemas.microsoft.com/office/drawing/2014/main" id="{3C5561DB-8675-4E5A-91CC-A4E557777AD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11498" y="6907042"/>
                <a:ext cx="345731" cy="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Přímá spojnice 16">
                <a:extLst>
                  <a:ext uri="{FF2B5EF4-FFF2-40B4-BE49-F238E27FC236}">
                    <a16:creationId xmlns:a16="http://schemas.microsoft.com/office/drawing/2014/main" id="{0DCA585C-0253-422F-BD48-22AAD3F6164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98735" y="6901223"/>
                <a:ext cx="1" cy="22354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Skupina 5">
              <a:extLst>
                <a:ext uri="{FF2B5EF4-FFF2-40B4-BE49-F238E27FC236}">
                  <a16:creationId xmlns:a16="http://schemas.microsoft.com/office/drawing/2014/main" id="{38FDFBB0-4612-43B3-A61D-479652262940}"/>
                </a:ext>
              </a:extLst>
            </p:cNvPr>
            <p:cNvGrpSpPr/>
            <p:nvPr/>
          </p:nvGrpSpPr>
          <p:grpSpPr>
            <a:xfrm>
              <a:off x="3702395" y="2977272"/>
              <a:ext cx="3023296" cy="1313519"/>
              <a:chOff x="3702395" y="2977272"/>
              <a:chExt cx="3023296" cy="1313519"/>
            </a:xfrm>
          </p:grpSpPr>
          <p:pic>
            <p:nvPicPr>
              <p:cNvPr id="7" name="Grafický objekt 6">
                <a:extLst>
                  <a:ext uri="{FF2B5EF4-FFF2-40B4-BE49-F238E27FC236}">
                    <a16:creationId xmlns:a16="http://schemas.microsoft.com/office/drawing/2014/main" id="{E8A715F5-2CC9-472B-BB4E-AF43075BCF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02395" y="3668563"/>
                <a:ext cx="742920" cy="314145"/>
              </a:xfrm>
              <a:prstGeom prst="rect">
                <a:avLst/>
              </a:prstGeom>
            </p:spPr>
          </p:pic>
          <p:pic>
            <p:nvPicPr>
              <p:cNvPr id="8" name="Grafický objekt 7">
                <a:extLst>
                  <a:ext uri="{FF2B5EF4-FFF2-40B4-BE49-F238E27FC236}">
                    <a16:creationId xmlns:a16="http://schemas.microsoft.com/office/drawing/2014/main" id="{E3EB0C3D-D2F2-43FF-BEDC-35CEDE9CFA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 rot="19679023">
                <a:off x="5123426" y="3467125"/>
                <a:ext cx="451628" cy="823666"/>
              </a:xfrm>
              <a:prstGeom prst="rect">
                <a:avLst/>
              </a:prstGeom>
            </p:spPr>
          </p:pic>
          <p:pic>
            <p:nvPicPr>
              <p:cNvPr id="9" name="Grafický objekt 8">
                <a:extLst>
                  <a:ext uri="{FF2B5EF4-FFF2-40B4-BE49-F238E27FC236}">
                    <a16:creationId xmlns:a16="http://schemas.microsoft.com/office/drawing/2014/main" id="{9E565683-8D31-41D1-A448-26D789C964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4515505" y="3656276"/>
                <a:ext cx="451628" cy="338721"/>
              </a:xfrm>
              <a:prstGeom prst="rect">
                <a:avLst/>
              </a:prstGeom>
            </p:spPr>
          </p:pic>
          <p:pic>
            <p:nvPicPr>
              <p:cNvPr id="10" name="Grafický objekt 9">
                <a:extLst>
                  <a:ext uri="{FF2B5EF4-FFF2-40B4-BE49-F238E27FC236}">
                    <a16:creationId xmlns:a16="http://schemas.microsoft.com/office/drawing/2014/main" id="{B9F7DEF5-5AE6-4EE3-B5F9-513559397D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536428" y="3738697"/>
                <a:ext cx="703881" cy="290849"/>
              </a:xfrm>
              <a:prstGeom prst="rect">
                <a:avLst/>
              </a:prstGeom>
            </p:spPr>
          </p:pic>
          <p:pic>
            <p:nvPicPr>
              <p:cNvPr id="11" name="Grafický objekt 10">
                <a:extLst>
                  <a:ext uri="{FF2B5EF4-FFF2-40B4-BE49-F238E27FC236}">
                    <a16:creationId xmlns:a16="http://schemas.microsoft.com/office/drawing/2014/main" id="{353CEFC7-C60C-49E8-B806-A185C207B5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6356038" y="2977272"/>
                <a:ext cx="369653" cy="110029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0253408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87DAC93-9822-4171-99EC-1218E93DC6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/>
              <a:t>evoluční strom se siluetami – vlastní ilustrace za použití dostupných obrázků, původní inspirace </a:t>
            </a:r>
            <a:r>
              <a:rPr lang="cs-CZ" dirty="0" err="1"/>
              <a:t>Baum</a:t>
            </a:r>
            <a:r>
              <a:rPr lang="cs-CZ" dirty="0"/>
              <a:t> DA, Smith SDW, </a:t>
            </a:r>
            <a:r>
              <a:rPr lang="cs-CZ" dirty="0" err="1"/>
              <a:t>Donovan</a:t>
            </a:r>
            <a:r>
              <a:rPr lang="cs-CZ" dirty="0"/>
              <a:t> SSS. 2005.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tree-thinking</a:t>
            </a:r>
            <a:r>
              <a:rPr lang="cs-CZ" dirty="0"/>
              <a:t> </a:t>
            </a:r>
            <a:r>
              <a:rPr lang="cs-CZ" dirty="0" err="1"/>
              <a:t>challenge</a:t>
            </a:r>
            <a:r>
              <a:rPr lang="cs-CZ" dirty="0"/>
              <a:t>. </a:t>
            </a:r>
            <a:r>
              <a:rPr lang="cs-CZ" i="1" dirty="0"/>
              <a:t>Science </a:t>
            </a:r>
            <a:r>
              <a:rPr lang="cs-CZ" dirty="0"/>
              <a:t>310: 979–980 </a:t>
            </a:r>
          </a:p>
          <a:p>
            <a:r>
              <a:rPr lang="cs-CZ" dirty="0"/>
              <a:t>člověk </a:t>
            </a:r>
            <a:r>
              <a:rPr lang="en-US" dirty="0"/>
              <a:t>By Madeleine Price Ball - Own work, CC0, </a:t>
            </a:r>
            <a:r>
              <a:rPr lang="en-US" dirty="0">
                <a:hlinkClick r:id="rId2"/>
              </a:rPr>
              <a:t>https://commons.wikimedia.org/w/index.php?curid=31538149</a:t>
            </a:r>
            <a:r>
              <a:rPr lang="cs-CZ" dirty="0"/>
              <a:t> </a:t>
            </a:r>
          </a:p>
          <a:p>
            <a:r>
              <a:rPr lang="cs-CZ" dirty="0"/>
              <a:t>myš </a:t>
            </a:r>
            <a:r>
              <a:rPr lang="cs-CZ" dirty="0">
                <a:hlinkClick r:id="rId3"/>
              </a:rPr>
              <a:t>http://www.supercoloring.com/silhouettes/wood-mouse</a:t>
            </a:r>
            <a:r>
              <a:rPr lang="cs-CZ" dirty="0"/>
              <a:t> Bob </a:t>
            </a:r>
            <a:r>
              <a:rPr lang="cs-CZ" dirty="0" err="1"/>
              <a:t>Comix</a:t>
            </a:r>
            <a:r>
              <a:rPr lang="cs-CZ" dirty="0"/>
              <a:t>. </a:t>
            </a:r>
            <a:r>
              <a:rPr lang="en-US" dirty="0"/>
              <a:t>This file was derived </a:t>
            </a:r>
            <a:r>
              <a:rPr lang="en-US" sz="2900" dirty="0"/>
              <a:t>from</a:t>
            </a:r>
            <a:r>
              <a:rPr lang="cs-CZ" sz="2900" dirty="0"/>
              <a:t> </a:t>
            </a:r>
            <a:r>
              <a:rPr lang="cs-CZ" sz="2900" dirty="0" err="1"/>
              <a:t>Wood</a:t>
            </a:r>
            <a:r>
              <a:rPr lang="cs-CZ" sz="2900" dirty="0"/>
              <a:t> Mouse (</a:t>
            </a:r>
            <a:r>
              <a:rPr lang="cs-CZ" sz="2900" dirty="0" err="1"/>
              <a:t>Apodemus</a:t>
            </a:r>
            <a:r>
              <a:rPr lang="cs-CZ" sz="2900" dirty="0"/>
              <a:t> sylvaticus).JPG CC BY 2.0  </a:t>
            </a:r>
            <a:r>
              <a:rPr lang="cs-CZ" dirty="0">
                <a:hlinkClick r:id="rId4"/>
              </a:rPr>
              <a:t>https://www.flickr.com/photos/spencer77/6153586825</a:t>
            </a:r>
            <a:r>
              <a:rPr lang="cs-CZ" dirty="0"/>
              <a:t> </a:t>
            </a:r>
          </a:p>
          <a:p>
            <a:r>
              <a:rPr lang="cs-CZ" dirty="0"/>
              <a:t>ještěrka </a:t>
            </a:r>
            <a:r>
              <a:rPr lang="cs-CZ" dirty="0">
                <a:hlinkClick r:id="rId5"/>
              </a:rPr>
              <a:t>http://www.supercoloring.com/silhouettes/gecko</a:t>
            </a:r>
            <a:r>
              <a:rPr lang="cs-CZ" dirty="0"/>
              <a:t> By </a:t>
            </a:r>
            <a:r>
              <a:rPr lang="en-US" dirty="0"/>
              <a:t>Bob Comix</a:t>
            </a:r>
            <a:r>
              <a:rPr lang="cs-CZ" dirty="0"/>
              <a:t>. </a:t>
            </a:r>
            <a:r>
              <a:rPr lang="en-US" dirty="0"/>
              <a:t>This file was derived from</a:t>
            </a:r>
            <a:r>
              <a:rPr lang="cs-CZ" dirty="0"/>
              <a:t> </a:t>
            </a:r>
            <a:r>
              <a:rPr lang="cs-CZ" dirty="0" err="1"/>
              <a:t>Gecko</a:t>
            </a:r>
            <a:r>
              <a:rPr lang="cs-CZ" dirty="0"/>
              <a:t> de la </a:t>
            </a:r>
            <a:r>
              <a:rPr lang="cs-CZ" dirty="0" err="1"/>
              <a:t>Gomera</a:t>
            </a:r>
            <a:r>
              <a:rPr lang="cs-CZ" dirty="0"/>
              <a:t> (</a:t>
            </a:r>
            <a:r>
              <a:rPr lang="cs-CZ" dirty="0" err="1"/>
              <a:t>Tarentola</a:t>
            </a:r>
            <a:r>
              <a:rPr lang="cs-CZ" dirty="0"/>
              <a:t> gomerensis).JPG </a:t>
            </a:r>
            <a:r>
              <a:rPr lang="en-US" dirty="0"/>
              <a:t>CC BY-SA 3.0,</a:t>
            </a:r>
            <a:r>
              <a:rPr lang="en-US" dirty="0">
                <a:hlinkClick r:id="rId6"/>
              </a:rPr>
              <a:t>https://commons.wikimedia.org/w/index.php?curid=6838913</a:t>
            </a:r>
            <a:r>
              <a:rPr lang="cs-CZ" dirty="0"/>
              <a:t> </a:t>
            </a:r>
          </a:p>
          <a:p>
            <a:r>
              <a:rPr lang="cs-CZ" dirty="0"/>
              <a:t>žába </a:t>
            </a:r>
            <a:r>
              <a:rPr lang="cs-CZ" dirty="0">
                <a:hlinkClick r:id="rId7"/>
              </a:rPr>
              <a:t>http://www.supercoloring.com/silhouettes/frog</a:t>
            </a:r>
            <a:r>
              <a:rPr lang="cs-CZ" dirty="0"/>
              <a:t> By </a:t>
            </a:r>
            <a:r>
              <a:rPr lang="cs-CZ" dirty="0" err="1"/>
              <a:t>Natasha</a:t>
            </a:r>
            <a:r>
              <a:rPr lang="cs-CZ" dirty="0"/>
              <a:t> </a:t>
            </a:r>
            <a:r>
              <a:rPr lang="cs-CZ" dirty="0" err="1"/>
              <a:t>Sinegina</a:t>
            </a:r>
            <a:r>
              <a:rPr lang="cs-CZ" dirty="0"/>
              <a:t>. </a:t>
            </a:r>
            <a:r>
              <a:rPr lang="en-US" dirty="0"/>
              <a:t>This file was derived from</a:t>
            </a:r>
            <a:r>
              <a:rPr lang="cs-CZ" dirty="0"/>
              <a:t> </a:t>
            </a:r>
            <a:r>
              <a:rPr lang="cs-CZ" dirty="0" err="1"/>
              <a:t>Litoria</a:t>
            </a:r>
            <a:r>
              <a:rPr lang="cs-CZ" dirty="0"/>
              <a:t> phyllochroa.JPG</a:t>
            </a:r>
            <a:r>
              <a:rPr lang="en-US" dirty="0"/>
              <a:t>, CC BY-SA 3.0, </a:t>
            </a:r>
            <a:r>
              <a:rPr lang="en-US" dirty="0">
                <a:hlinkClick r:id="rId8"/>
              </a:rPr>
              <a:t>https://commons.wikimedia.org/w/index.php?curid=858891</a:t>
            </a:r>
            <a:r>
              <a:rPr lang="cs-CZ" dirty="0"/>
              <a:t> </a:t>
            </a:r>
          </a:p>
          <a:p>
            <a:r>
              <a:rPr lang="cs-CZ" dirty="0"/>
              <a:t>ryba </a:t>
            </a:r>
            <a:r>
              <a:rPr lang="cs-CZ" dirty="0">
                <a:hlinkClick r:id="rId9"/>
              </a:rPr>
              <a:t>http://www.supercoloring.com/silhouettes/carp</a:t>
            </a:r>
            <a:r>
              <a:rPr lang="cs-CZ" dirty="0"/>
              <a:t> By </a:t>
            </a:r>
            <a:r>
              <a:rPr lang="cs-CZ" dirty="0" err="1"/>
              <a:t>Natasha</a:t>
            </a:r>
            <a:r>
              <a:rPr lang="cs-CZ" dirty="0"/>
              <a:t> </a:t>
            </a:r>
            <a:r>
              <a:rPr lang="cs-CZ" dirty="0" err="1"/>
              <a:t>Sinegina</a:t>
            </a:r>
            <a:r>
              <a:rPr lang="cs-CZ" dirty="0"/>
              <a:t>. </a:t>
            </a:r>
            <a:r>
              <a:rPr lang="en-US" dirty="0"/>
              <a:t>This file was derived from</a:t>
            </a:r>
            <a:r>
              <a:rPr lang="cs-CZ" dirty="0"/>
              <a:t> </a:t>
            </a:r>
            <a:r>
              <a:rPr lang="cs-CZ" dirty="0" err="1"/>
              <a:t>Common</a:t>
            </a:r>
            <a:r>
              <a:rPr lang="cs-CZ" dirty="0"/>
              <a:t> carp.jpg, </a:t>
            </a:r>
            <a:r>
              <a:rPr lang="en-US" dirty="0"/>
              <a:t>Public Domain, </a:t>
            </a:r>
            <a:r>
              <a:rPr lang="en-US" dirty="0">
                <a:hlinkClick r:id="rId10"/>
              </a:rPr>
              <a:t>https://commons.wikimedia.org/w/index.php?curid=738817</a:t>
            </a:r>
            <a:r>
              <a:rPr lang="cs-CZ" dirty="0"/>
              <a:t> </a:t>
            </a:r>
          </a:p>
          <a:p>
            <a:endParaRPr lang="en-US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0DA6E0A-A40B-48DD-8BB0-E03736D5B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26</a:t>
            </a:fld>
            <a:endParaRPr lang="cs-CZ"/>
          </a:p>
        </p:txBody>
      </p:sp>
      <p:sp>
        <p:nvSpPr>
          <p:cNvPr id="5" name="Nadpis 5">
            <a:extLst>
              <a:ext uri="{FF2B5EF4-FFF2-40B4-BE49-F238E27FC236}">
                <a16:creationId xmlns:a16="http://schemas.microsoft.com/office/drawing/2014/main" id="{1505CA00-F7C6-4842-9779-21963DB59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cs-CZ" dirty="0"/>
              <a:t>Zdroje obrázků</a:t>
            </a:r>
          </a:p>
        </p:txBody>
      </p:sp>
    </p:spTree>
    <p:extLst>
      <p:ext uri="{BB962C8B-B14F-4D97-AF65-F5344CB8AC3E}">
        <p14:creationId xmlns:p14="http://schemas.microsoft.com/office/powerpoint/2010/main" val="64715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FAACBB6F-8549-4096-BEC6-2BE9E6295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507224" cy="2387600"/>
          </a:xfrm>
        </p:spPr>
        <p:txBody>
          <a:bodyPr/>
          <a:lstStyle/>
          <a:p>
            <a:r>
              <a:rPr lang="cs-CZ" b="1" dirty="0">
                <a:solidFill>
                  <a:srgbClr val="0070C0"/>
                </a:solidFill>
              </a:rPr>
              <a:t>Co vše vyčteme </a:t>
            </a:r>
            <a:br>
              <a:rPr lang="cs-CZ" b="1" dirty="0">
                <a:solidFill>
                  <a:srgbClr val="0070C0"/>
                </a:solidFill>
              </a:rPr>
            </a:br>
            <a:r>
              <a:rPr lang="cs-CZ" b="1" dirty="0">
                <a:solidFill>
                  <a:srgbClr val="0070C0"/>
                </a:solidFill>
              </a:rPr>
              <a:t>z evolučních stromů?</a:t>
            </a:r>
          </a:p>
        </p:txBody>
      </p:sp>
      <p:pic>
        <p:nvPicPr>
          <p:cNvPr id="11" name="Grafický objekt 10" descr="Dílek skládačky">
            <a:extLst>
              <a:ext uri="{FF2B5EF4-FFF2-40B4-BE49-F238E27FC236}">
                <a16:creationId xmlns:a16="http://schemas.microsoft.com/office/drawing/2014/main" id="{A4D0ABD1-BBE7-4DDD-AE19-6C1B0771FC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5800" y="2011090"/>
            <a:ext cx="844062" cy="844062"/>
          </a:xfrm>
          <a:prstGeom prst="rect">
            <a:avLst/>
          </a:prstGeom>
        </p:spPr>
      </p:pic>
      <p:pic>
        <p:nvPicPr>
          <p:cNvPr id="13" name="Grafický objekt 12" descr="Lupa">
            <a:extLst>
              <a:ext uri="{FF2B5EF4-FFF2-40B4-BE49-F238E27FC236}">
                <a16:creationId xmlns:a16="http://schemas.microsoft.com/office/drawing/2014/main" id="{6C0EDACF-1E0E-4202-9855-63877EC31E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576265">
            <a:off x="7284464" y="1778837"/>
            <a:ext cx="844062" cy="844062"/>
          </a:xfrm>
          <a:prstGeom prst="rect">
            <a:avLst/>
          </a:prstGeom>
        </p:spPr>
      </p:pic>
      <p:pic>
        <p:nvPicPr>
          <p:cNvPr id="3" name="Grafický objekt 2" descr="Pes">
            <a:extLst>
              <a:ext uri="{FF2B5EF4-FFF2-40B4-BE49-F238E27FC236}">
                <a16:creationId xmlns:a16="http://schemas.microsoft.com/office/drawing/2014/main" id="{9BFCC202-2897-4DE7-8A00-D97C4E68C1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0480" y="5804637"/>
            <a:ext cx="914400" cy="914400"/>
          </a:xfrm>
          <a:prstGeom prst="rect">
            <a:avLst/>
          </a:prstGeom>
        </p:spPr>
      </p:pic>
      <p:pic>
        <p:nvPicPr>
          <p:cNvPr id="6" name="Grafický objekt 5" descr="Ryba">
            <a:extLst>
              <a:ext uri="{FF2B5EF4-FFF2-40B4-BE49-F238E27FC236}">
                <a16:creationId xmlns:a16="http://schemas.microsoft.com/office/drawing/2014/main" id="{9F65FB35-3B33-4254-BE73-96F7E9FD39D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636524" y="5804637"/>
            <a:ext cx="914400" cy="914400"/>
          </a:xfrm>
          <a:prstGeom prst="rect">
            <a:avLst/>
          </a:prstGeom>
        </p:spPr>
      </p:pic>
      <p:pic>
        <p:nvPicPr>
          <p:cNvPr id="14" name="Grafický objekt 13" descr="Had">
            <a:extLst>
              <a:ext uri="{FF2B5EF4-FFF2-40B4-BE49-F238E27FC236}">
                <a16:creationId xmlns:a16="http://schemas.microsoft.com/office/drawing/2014/main" id="{41776FFA-F687-447B-86C8-9B61C72B2F0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752513" y="5804637"/>
            <a:ext cx="914400" cy="914400"/>
          </a:xfrm>
          <a:prstGeom prst="rect">
            <a:avLst/>
          </a:prstGeom>
        </p:spPr>
      </p:pic>
      <p:pic>
        <p:nvPicPr>
          <p:cNvPr id="16" name="Grafický objekt 15" descr="Želva">
            <a:extLst>
              <a:ext uri="{FF2B5EF4-FFF2-40B4-BE49-F238E27FC236}">
                <a16:creationId xmlns:a16="http://schemas.microsoft.com/office/drawing/2014/main" id="{AB1CB72D-501A-48B8-8C89-7A8E6E11009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84491" y="5804637"/>
            <a:ext cx="914400" cy="914400"/>
          </a:xfrm>
          <a:prstGeom prst="rect">
            <a:avLst/>
          </a:prstGeom>
        </p:spPr>
      </p:pic>
      <p:pic>
        <p:nvPicPr>
          <p:cNvPr id="19" name="Grafický objekt 18" descr="Kohout">
            <a:extLst>
              <a:ext uri="{FF2B5EF4-FFF2-40B4-BE49-F238E27FC236}">
                <a16:creationId xmlns:a16="http://schemas.microsoft.com/office/drawing/2014/main" id="{94DA9C4C-6885-4124-8C48-DB7F7CBA5F5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868502" y="5804637"/>
            <a:ext cx="914400" cy="914400"/>
          </a:xfrm>
          <a:prstGeom prst="rect">
            <a:avLst/>
          </a:prstGeom>
        </p:spPr>
      </p:pic>
      <p:pic>
        <p:nvPicPr>
          <p:cNvPr id="15" name="Grafický objekt 14" descr="Kytka">
            <a:extLst>
              <a:ext uri="{FF2B5EF4-FFF2-40B4-BE49-F238E27FC236}">
                <a16:creationId xmlns:a16="http://schemas.microsoft.com/office/drawing/2014/main" id="{91D5DBEE-316E-40B3-A5C5-7F7F1F17880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439946" y="5804637"/>
            <a:ext cx="820042" cy="820042"/>
          </a:xfrm>
          <a:prstGeom prst="rect">
            <a:avLst/>
          </a:prstGeom>
        </p:spPr>
      </p:pic>
      <p:pic>
        <p:nvPicPr>
          <p:cNvPr id="17" name="Grafický objekt 16" descr="Palma">
            <a:extLst>
              <a:ext uri="{FF2B5EF4-FFF2-40B4-BE49-F238E27FC236}">
                <a16:creationId xmlns:a16="http://schemas.microsoft.com/office/drawing/2014/main" id="{E72973A7-B8EE-4047-A0D7-9131B38937D9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555935" y="5804637"/>
            <a:ext cx="820042" cy="820042"/>
          </a:xfrm>
          <a:prstGeom prst="rect">
            <a:avLst/>
          </a:prstGeom>
        </p:spPr>
      </p:pic>
      <p:pic>
        <p:nvPicPr>
          <p:cNvPr id="18" name="Grafický objekt 17" descr="Kaktus">
            <a:extLst>
              <a:ext uri="{FF2B5EF4-FFF2-40B4-BE49-F238E27FC236}">
                <a16:creationId xmlns:a16="http://schemas.microsoft.com/office/drawing/2014/main" id="{86AE4A49-0600-48D6-A4F4-3237AC56CF8D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8323958" y="5804637"/>
            <a:ext cx="820042" cy="820042"/>
          </a:xfrm>
          <a:prstGeom prst="rect">
            <a:avLst/>
          </a:prstGeom>
        </p:spPr>
      </p:pic>
      <p:pic>
        <p:nvPicPr>
          <p:cNvPr id="20" name="Grafický objekt 19" descr="Jehličnatý strom">
            <a:extLst>
              <a:ext uri="{FF2B5EF4-FFF2-40B4-BE49-F238E27FC236}">
                <a16:creationId xmlns:a16="http://schemas.microsoft.com/office/drawing/2014/main" id="{DE7A4AE8-DFD8-406F-B3CF-F8E51F69B09F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5671924" y="5804637"/>
            <a:ext cx="820042" cy="820042"/>
          </a:xfrm>
          <a:prstGeom prst="rect">
            <a:avLst/>
          </a:prstGeom>
        </p:spPr>
      </p:pic>
      <p:pic>
        <p:nvPicPr>
          <p:cNvPr id="21" name="Grafický objekt 20" descr="Listnatý strom">
            <a:extLst>
              <a:ext uri="{FF2B5EF4-FFF2-40B4-BE49-F238E27FC236}">
                <a16:creationId xmlns:a16="http://schemas.microsoft.com/office/drawing/2014/main" id="{22767F36-6072-4ACB-8616-DC092614BD1C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4787913" y="5804637"/>
            <a:ext cx="820042" cy="820042"/>
          </a:xfrm>
          <a:prstGeom prst="rect">
            <a:avLst/>
          </a:prstGeom>
        </p:spPr>
      </p:pic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BFC85A70-0A4C-489C-A7DB-BCC5C86E8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6928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>
            <a:extLst>
              <a:ext uri="{FF2B5EF4-FFF2-40B4-BE49-F238E27FC236}">
                <a16:creationId xmlns:a16="http://schemas.microsoft.com/office/drawing/2014/main" id="{C419BB7D-1168-4828-A78A-D6B63D3E6FF1}"/>
              </a:ext>
            </a:extLst>
          </p:cNvPr>
          <p:cNvGrpSpPr/>
          <p:nvPr/>
        </p:nvGrpSpPr>
        <p:grpSpPr>
          <a:xfrm>
            <a:off x="897898" y="1995013"/>
            <a:ext cx="2586711" cy="2990312"/>
            <a:chOff x="443553" y="195343"/>
            <a:chExt cx="2161940" cy="2147551"/>
          </a:xfrm>
        </p:grpSpPr>
        <p:sp>
          <p:nvSpPr>
            <p:cNvPr id="7" name="TextovéPole 6">
              <a:extLst>
                <a:ext uri="{FF2B5EF4-FFF2-40B4-BE49-F238E27FC236}">
                  <a16:creationId xmlns:a16="http://schemas.microsoft.com/office/drawing/2014/main" id="{58EB88AE-C8B2-474D-83C6-32DFA4DC1C82}"/>
                </a:ext>
              </a:extLst>
            </p:cNvPr>
            <p:cNvSpPr txBox="1"/>
            <p:nvPr/>
          </p:nvSpPr>
          <p:spPr>
            <a:xfrm>
              <a:off x="443553" y="206170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A</a:t>
              </a:r>
            </a:p>
          </p:txBody>
        </p:sp>
        <p:sp>
          <p:nvSpPr>
            <p:cNvPr id="8" name="TextovéPole 7">
              <a:extLst>
                <a:ext uri="{FF2B5EF4-FFF2-40B4-BE49-F238E27FC236}">
                  <a16:creationId xmlns:a16="http://schemas.microsoft.com/office/drawing/2014/main" id="{73D5DA28-D73B-4295-8554-C2F4D12AD6FA}"/>
                </a:ext>
              </a:extLst>
            </p:cNvPr>
            <p:cNvSpPr txBox="1"/>
            <p:nvPr/>
          </p:nvSpPr>
          <p:spPr>
            <a:xfrm>
              <a:off x="997492" y="197086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B</a:t>
              </a:r>
            </a:p>
          </p:txBody>
        </p:sp>
        <p:sp>
          <p:nvSpPr>
            <p:cNvPr id="9" name="TextovéPole 8">
              <a:extLst>
                <a:ext uri="{FF2B5EF4-FFF2-40B4-BE49-F238E27FC236}">
                  <a16:creationId xmlns:a16="http://schemas.microsoft.com/office/drawing/2014/main" id="{C8930A4C-51B1-4815-9643-523B7462D7D1}"/>
                </a:ext>
              </a:extLst>
            </p:cNvPr>
            <p:cNvSpPr txBox="1"/>
            <p:nvPr/>
          </p:nvSpPr>
          <p:spPr>
            <a:xfrm>
              <a:off x="1576299" y="195343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C</a:t>
              </a:r>
            </a:p>
          </p:txBody>
        </p:sp>
        <p:sp>
          <p:nvSpPr>
            <p:cNvPr id="10" name="TextovéPole 9">
              <a:extLst>
                <a:ext uri="{FF2B5EF4-FFF2-40B4-BE49-F238E27FC236}">
                  <a16:creationId xmlns:a16="http://schemas.microsoft.com/office/drawing/2014/main" id="{54DB03D5-5A76-4B9F-8BA1-4ABB7FC72805}"/>
                </a:ext>
              </a:extLst>
            </p:cNvPr>
            <p:cNvSpPr txBox="1"/>
            <p:nvPr/>
          </p:nvSpPr>
          <p:spPr>
            <a:xfrm>
              <a:off x="2262606" y="203770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D</a:t>
              </a:r>
            </a:p>
          </p:txBody>
        </p:sp>
        <p:grpSp>
          <p:nvGrpSpPr>
            <p:cNvPr id="11" name="Skupina 10">
              <a:extLst>
                <a:ext uri="{FF2B5EF4-FFF2-40B4-BE49-F238E27FC236}">
                  <a16:creationId xmlns:a16="http://schemas.microsoft.com/office/drawing/2014/main" id="{F0861965-29A5-49EE-83A9-BC5D8386FBBB}"/>
                </a:ext>
              </a:extLst>
            </p:cNvPr>
            <p:cNvGrpSpPr/>
            <p:nvPr/>
          </p:nvGrpSpPr>
          <p:grpSpPr>
            <a:xfrm>
              <a:off x="563251" y="520157"/>
              <a:ext cx="1821045" cy="1822737"/>
              <a:chOff x="563251" y="520157"/>
              <a:chExt cx="2088810" cy="2191145"/>
            </a:xfrm>
          </p:grpSpPr>
          <p:grpSp>
            <p:nvGrpSpPr>
              <p:cNvPr id="12" name="Skupina 11">
                <a:extLst>
                  <a:ext uri="{FF2B5EF4-FFF2-40B4-BE49-F238E27FC236}">
                    <a16:creationId xmlns:a16="http://schemas.microsoft.com/office/drawing/2014/main" id="{0B4D2065-373D-4540-A778-0D02FB512E5D}"/>
                  </a:ext>
                </a:extLst>
              </p:cNvPr>
              <p:cNvGrpSpPr/>
              <p:nvPr/>
            </p:nvGrpSpPr>
            <p:grpSpPr>
              <a:xfrm>
                <a:off x="563251" y="520157"/>
                <a:ext cx="2088810" cy="2191145"/>
                <a:chOff x="6623163" y="515131"/>
                <a:chExt cx="2088810" cy="2191145"/>
              </a:xfrm>
            </p:grpSpPr>
            <p:cxnSp>
              <p:nvCxnSpPr>
                <p:cNvPr id="16" name="Přímá spojnice 15">
                  <a:extLst>
                    <a:ext uri="{FF2B5EF4-FFF2-40B4-BE49-F238E27FC236}">
                      <a16:creationId xmlns:a16="http://schemas.microsoft.com/office/drawing/2014/main" id="{23DF7B54-5EA9-4258-97EB-9AE6DB0EC7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0093" y="533209"/>
                  <a:ext cx="0" cy="1139329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Přímá spojnice 16">
                  <a:extLst>
                    <a:ext uri="{FF2B5EF4-FFF2-40B4-BE49-F238E27FC236}">
                      <a16:creationId xmlns:a16="http://schemas.microsoft.com/office/drawing/2014/main" id="{64E394E0-3760-40CC-84A3-697B125A1A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700595" y="553678"/>
                  <a:ext cx="0" cy="582717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Přímá spojnice 17">
                  <a:extLst>
                    <a:ext uri="{FF2B5EF4-FFF2-40B4-BE49-F238E27FC236}">
                      <a16:creationId xmlns:a16="http://schemas.microsoft.com/office/drawing/2014/main" id="{3C2A22A9-D5ED-4590-BFD7-92959BEDF8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69199" y="563037"/>
                  <a:ext cx="0" cy="582717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Přímá spojnice 18">
                  <a:extLst>
                    <a:ext uri="{FF2B5EF4-FFF2-40B4-BE49-F238E27FC236}">
                      <a16:creationId xmlns:a16="http://schemas.microsoft.com/office/drawing/2014/main" id="{A484E394-7C89-465A-AC84-459E8B8459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30843" y="515131"/>
                  <a:ext cx="0" cy="163461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Přímá spojnice 19">
                  <a:extLst>
                    <a:ext uri="{FF2B5EF4-FFF2-40B4-BE49-F238E27FC236}">
                      <a16:creationId xmlns:a16="http://schemas.microsoft.com/office/drawing/2014/main" id="{2B7C8D75-1097-4254-BA9C-401ACE07DE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69199" y="1145754"/>
                  <a:ext cx="74277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Přímá spojnice 20">
                  <a:extLst>
                    <a:ext uri="{FF2B5EF4-FFF2-40B4-BE49-F238E27FC236}">
                      <a16:creationId xmlns:a16="http://schemas.microsoft.com/office/drawing/2014/main" id="{A49A5EF1-91EE-43F6-A8D6-51889ED827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10005" y="1136395"/>
                  <a:ext cx="0" cy="53614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Přímá spojnice 21">
                  <a:extLst>
                    <a:ext uri="{FF2B5EF4-FFF2-40B4-BE49-F238E27FC236}">
                      <a16:creationId xmlns:a16="http://schemas.microsoft.com/office/drawing/2014/main" id="{9D2003AE-F631-4B22-9075-EF7B7FD487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0093" y="1672537"/>
                  <a:ext cx="1019912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Přímá spojnice 22">
                  <a:extLst>
                    <a:ext uri="{FF2B5EF4-FFF2-40B4-BE49-F238E27FC236}">
                      <a16:creationId xmlns:a16="http://schemas.microsoft.com/office/drawing/2014/main" id="{6D78889B-FEB2-4178-B41F-ACB6AC3711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23163" y="2149748"/>
                  <a:ext cx="1245463" cy="502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Přímá spojnice 23">
                  <a:extLst>
                    <a:ext uri="{FF2B5EF4-FFF2-40B4-BE49-F238E27FC236}">
                      <a16:creationId xmlns:a16="http://schemas.microsoft.com/office/drawing/2014/main" id="{D539D5EB-C5D4-43CE-B677-3B4CB8959F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67855" y="1672537"/>
                  <a:ext cx="387" cy="49057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Přímá spojnice 24">
                  <a:extLst>
                    <a:ext uri="{FF2B5EF4-FFF2-40B4-BE49-F238E27FC236}">
                      <a16:creationId xmlns:a16="http://schemas.microsoft.com/office/drawing/2014/main" id="{30043062-B019-420B-93B1-6A78ABDF20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10832" y="2170133"/>
                  <a:ext cx="0" cy="53614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Ovál 14">
                <a:extLst>
                  <a:ext uri="{FF2B5EF4-FFF2-40B4-BE49-F238E27FC236}">
                    <a16:creationId xmlns:a16="http://schemas.microsoft.com/office/drawing/2014/main" id="{8AC939FE-1C69-49EC-A8F3-E3708782FA46}"/>
                  </a:ext>
                </a:extLst>
              </p:cNvPr>
              <p:cNvSpPr/>
              <p:nvPr/>
            </p:nvSpPr>
            <p:spPr>
              <a:xfrm>
                <a:off x="1246984" y="2074289"/>
                <a:ext cx="226382" cy="186384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</p:grpSp>
      <p:grpSp>
        <p:nvGrpSpPr>
          <p:cNvPr id="26" name="Skupina 25">
            <a:extLst>
              <a:ext uri="{FF2B5EF4-FFF2-40B4-BE49-F238E27FC236}">
                <a16:creationId xmlns:a16="http://schemas.microsoft.com/office/drawing/2014/main" id="{F6F8D9C0-311B-451A-B675-3D63597DDAC0}"/>
              </a:ext>
            </a:extLst>
          </p:cNvPr>
          <p:cNvGrpSpPr/>
          <p:nvPr/>
        </p:nvGrpSpPr>
        <p:grpSpPr>
          <a:xfrm>
            <a:off x="5790905" y="1984739"/>
            <a:ext cx="2586711" cy="3084434"/>
            <a:chOff x="128066" y="3163505"/>
            <a:chExt cx="1744228" cy="2137642"/>
          </a:xfrm>
        </p:grpSpPr>
        <p:cxnSp>
          <p:nvCxnSpPr>
            <p:cNvPr id="27" name="Přímá spojnice 26">
              <a:extLst>
                <a:ext uri="{FF2B5EF4-FFF2-40B4-BE49-F238E27FC236}">
                  <a16:creationId xmlns:a16="http://schemas.microsoft.com/office/drawing/2014/main" id="{243EEFDA-ADA0-440D-935C-5651C6ECAC9F}"/>
                </a:ext>
              </a:extLst>
            </p:cNvPr>
            <p:cNvCxnSpPr>
              <a:cxnSpLocks/>
            </p:cNvCxnSpPr>
            <p:nvPr/>
          </p:nvCxnSpPr>
          <p:spPr>
            <a:xfrm>
              <a:off x="1082370" y="4870753"/>
              <a:ext cx="0" cy="430394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Skupina 27">
              <a:extLst>
                <a:ext uri="{FF2B5EF4-FFF2-40B4-BE49-F238E27FC236}">
                  <a16:creationId xmlns:a16="http://schemas.microsoft.com/office/drawing/2014/main" id="{BD8525E7-3125-4C51-9E86-2CB2475655AE}"/>
                </a:ext>
              </a:extLst>
            </p:cNvPr>
            <p:cNvGrpSpPr/>
            <p:nvPr/>
          </p:nvGrpSpPr>
          <p:grpSpPr>
            <a:xfrm>
              <a:off x="128066" y="3163505"/>
              <a:ext cx="1744228" cy="1735066"/>
              <a:chOff x="2986486" y="2842659"/>
              <a:chExt cx="1744228" cy="1735066"/>
            </a:xfrm>
          </p:grpSpPr>
          <p:grpSp>
            <p:nvGrpSpPr>
              <p:cNvPr id="29" name="Skupina 28">
                <a:extLst>
                  <a:ext uri="{FF2B5EF4-FFF2-40B4-BE49-F238E27FC236}">
                    <a16:creationId xmlns:a16="http://schemas.microsoft.com/office/drawing/2014/main" id="{94D3C3AF-9F17-4816-8CF0-1FA28440C2C7}"/>
                  </a:ext>
                </a:extLst>
              </p:cNvPr>
              <p:cNvGrpSpPr/>
              <p:nvPr/>
            </p:nvGrpSpPr>
            <p:grpSpPr>
              <a:xfrm flipH="1">
                <a:off x="3131897" y="3167216"/>
                <a:ext cx="1460499" cy="1345525"/>
                <a:chOff x="3408681" y="3429000"/>
                <a:chExt cx="3364259" cy="2118974"/>
              </a:xfrm>
            </p:grpSpPr>
            <p:cxnSp>
              <p:nvCxnSpPr>
                <p:cNvPr id="40" name="Přímá spojnice 39">
                  <a:extLst>
                    <a:ext uri="{FF2B5EF4-FFF2-40B4-BE49-F238E27FC236}">
                      <a16:creationId xmlns:a16="http://schemas.microsoft.com/office/drawing/2014/main" id="{349161E4-AD8F-4165-9552-A4D16DEC68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909655" y="3429000"/>
                  <a:ext cx="1863285" cy="2118974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Přímá spojnice 40">
                  <a:extLst>
                    <a:ext uri="{FF2B5EF4-FFF2-40B4-BE49-F238E27FC236}">
                      <a16:creationId xmlns:a16="http://schemas.microsoft.com/office/drawing/2014/main" id="{4B89EF10-8B81-44F0-8133-B676AC602E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10101" y="3459552"/>
                  <a:ext cx="763919" cy="88280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Přímá spojnice 41">
                  <a:extLst>
                    <a:ext uri="{FF2B5EF4-FFF2-40B4-BE49-F238E27FC236}">
                      <a16:creationId xmlns:a16="http://schemas.microsoft.com/office/drawing/2014/main" id="{C49CA963-BABB-475F-AAE6-A83C9615A035}"/>
                    </a:ext>
                  </a:extLst>
                </p:cNvPr>
                <p:cNvCxnSpPr>
                  <a:cxnSpLocks/>
                  <a:endCxn id="36" idx="7"/>
                </p:cNvCxnSpPr>
                <p:nvPr/>
              </p:nvCxnSpPr>
              <p:spPr>
                <a:xfrm>
                  <a:off x="3408681" y="3459553"/>
                  <a:ext cx="1373061" cy="198963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Přímá spojnice 42">
                  <a:extLst>
                    <a:ext uri="{FF2B5EF4-FFF2-40B4-BE49-F238E27FC236}">
                      <a16:creationId xmlns:a16="http://schemas.microsoft.com/office/drawing/2014/main" id="{68F52209-3A9C-4CBB-A8A8-4B2359E807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48542" y="3448264"/>
                  <a:ext cx="1315634" cy="1504641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ovéPole 29">
                <a:extLst>
                  <a:ext uri="{FF2B5EF4-FFF2-40B4-BE49-F238E27FC236}">
                    <a16:creationId xmlns:a16="http://schemas.microsoft.com/office/drawing/2014/main" id="{814DBE48-8210-4E73-B39D-24F45D8EA0DA}"/>
                  </a:ext>
                </a:extLst>
              </p:cNvPr>
              <p:cNvSpPr txBox="1"/>
              <p:nvPr/>
            </p:nvSpPr>
            <p:spPr>
              <a:xfrm>
                <a:off x="2986486" y="2853108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31" name="TextovéPole 30">
                <a:extLst>
                  <a:ext uri="{FF2B5EF4-FFF2-40B4-BE49-F238E27FC236}">
                    <a16:creationId xmlns:a16="http://schemas.microsoft.com/office/drawing/2014/main" id="{FED07873-AAC2-4240-AED1-C75862E5BCA4}"/>
                  </a:ext>
                </a:extLst>
              </p:cNvPr>
              <p:cNvSpPr txBox="1"/>
              <p:nvPr/>
            </p:nvSpPr>
            <p:spPr>
              <a:xfrm>
                <a:off x="3433399" y="2844341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32" name="TextovéPole 31">
                <a:extLst>
                  <a:ext uri="{FF2B5EF4-FFF2-40B4-BE49-F238E27FC236}">
                    <a16:creationId xmlns:a16="http://schemas.microsoft.com/office/drawing/2014/main" id="{2FF99D6A-2B2B-4DF1-B197-E72F05E56C22}"/>
                  </a:ext>
                </a:extLst>
              </p:cNvPr>
              <p:cNvSpPr txBox="1"/>
              <p:nvPr/>
            </p:nvSpPr>
            <p:spPr>
              <a:xfrm>
                <a:off x="3900373" y="2842659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C</a:t>
                </a:r>
              </a:p>
            </p:txBody>
          </p:sp>
          <p:sp>
            <p:nvSpPr>
              <p:cNvPr id="33" name="TextovéPole 32">
                <a:extLst>
                  <a:ext uri="{FF2B5EF4-FFF2-40B4-BE49-F238E27FC236}">
                    <a16:creationId xmlns:a16="http://schemas.microsoft.com/office/drawing/2014/main" id="{284D5729-D5B4-4F3A-941F-7A53C03E414E}"/>
                  </a:ext>
                </a:extLst>
              </p:cNvPr>
              <p:cNvSpPr txBox="1"/>
              <p:nvPr/>
            </p:nvSpPr>
            <p:spPr>
              <a:xfrm>
                <a:off x="4454077" y="2850792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D</a:t>
                </a:r>
              </a:p>
            </p:txBody>
          </p:sp>
          <p:sp>
            <p:nvSpPr>
              <p:cNvPr id="36" name="Ovál 35">
                <a:extLst>
                  <a:ext uri="{FF2B5EF4-FFF2-40B4-BE49-F238E27FC236}">
                    <a16:creationId xmlns:a16="http://schemas.microsoft.com/office/drawing/2014/main" id="{6DBE969E-5654-4AAD-A112-0206DE3380FD}"/>
                  </a:ext>
                </a:extLst>
              </p:cNvPr>
              <p:cNvSpPr/>
              <p:nvPr/>
            </p:nvSpPr>
            <p:spPr>
              <a:xfrm>
                <a:off x="3860410" y="4428103"/>
                <a:ext cx="159229" cy="149622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</p:grpSp>
      <p:cxnSp>
        <p:nvCxnSpPr>
          <p:cNvPr id="88" name="Přímá spojnice se šipkou 87">
            <a:extLst>
              <a:ext uri="{FF2B5EF4-FFF2-40B4-BE49-F238E27FC236}">
                <a16:creationId xmlns:a16="http://schemas.microsoft.com/office/drawing/2014/main" id="{7674C1EB-26D6-422C-826A-5D9F0E51027F}"/>
              </a:ext>
            </a:extLst>
          </p:cNvPr>
          <p:cNvCxnSpPr>
            <a:cxnSpLocks/>
            <a:stCxn id="104" idx="1"/>
          </p:cNvCxnSpPr>
          <p:nvPr/>
        </p:nvCxnSpPr>
        <p:spPr>
          <a:xfrm flipH="1" flipV="1">
            <a:off x="2086446" y="4468073"/>
            <a:ext cx="1152455" cy="22792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3" name="Přímá spojnice se šipkou 92">
            <a:extLst>
              <a:ext uri="{FF2B5EF4-FFF2-40B4-BE49-F238E27FC236}">
                <a16:creationId xmlns:a16="http://schemas.microsoft.com/office/drawing/2014/main" id="{A60B16AA-01BD-4C96-819B-F47589F8F4E0}"/>
              </a:ext>
            </a:extLst>
          </p:cNvPr>
          <p:cNvCxnSpPr>
            <a:cxnSpLocks/>
            <a:stCxn id="103" idx="3"/>
          </p:cNvCxnSpPr>
          <p:nvPr/>
        </p:nvCxnSpPr>
        <p:spPr>
          <a:xfrm flipV="1">
            <a:off x="6052402" y="3848901"/>
            <a:ext cx="1241353" cy="288978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6" name="Ovál 95">
            <a:extLst>
              <a:ext uri="{FF2B5EF4-FFF2-40B4-BE49-F238E27FC236}">
                <a16:creationId xmlns:a16="http://schemas.microsoft.com/office/drawing/2014/main" id="{E7FCFEE5-6D95-42DC-9672-81B948110784}"/>
              </a:ext>
            </a:extLst>
          </p:cNvPr>
          <p:cNvSpPr/>
          <p:nvPr/>
        </p:nvSpPr>
        <p:spPr>
          <a:xfrm>
            <a:off x="2216049" y="3682096"/>
            <a:ext cx="236139" cy="215891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97" name="Přímá spojnice se šipkou 96">
            <a:extLst>
              <a:ext uri="{FF2B5EF4-FFF2-40B4-BE49-F238E27FC236}">
                <a16:creationId xmlns:a16="http://schemas.microsoft.com/office/drawing/2014/main" id="{C65EB8EB-47D9-4FFD-96EB-B89B54ADE401}"/>
              </a:ext>
            </a:extLst>
          </p:cNvPr>
          <p:cNvCxnSpPr>
            <a:cxnSpLocks/>
            <a:stCxn id="103" idx="1"/>
          </p:cNvCxnSpPr>
          <p:nvPr/>
        </p:nvCxnSpPr>
        <p:spPr>
          <a:xfrm flipH="1" flipV="1">
            <a:off x="2456482" y="3871119"/>
            <a:ext cx="934913" cy="266760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8" name="Ovál 97">
            <a:extLst>
              <a:ext uri="{FF2B5EF4-FFF2-40B4-BE49-F238E27FC236}">
                <a16:creationId xmlns:a16="http://schemas.microsoft.com/office/drawing/2014/main" id="{B9B54778-0943-4690-9C49-0AFAE6E64FCF}"/>
              </a:ext>
            </a:extLst>
          </p:cNvPr>
          <p:cNvSpPr/>
          <p:nvPr/>
        </p:nvSpPr>
        <p:spPr>
          <a:xfrm>
            <a:off x="7395087" y="3692298"/>
            <a:ext cx="236139" cy="21589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3" name="TextovéPole 102">
            <a:extLst>
              <a:ext uri="{FF2B5EF4-FFF2-40B4-BE49-F238E27FC236}">
                <a16:creationId xmlns:a16="http://schemas.microsoft.com/office/drawing/2014/main" id="{CA50D48F-DCF2-4D11-992C-FAC8CA5FBE54}"/>
              </a:ext>
            </a:extLst>
          </p:cNvPr>
          <p:cNvSpPr txBox="1"/>
          <p:nvPr/>
        </p:nvSpPr>
        <p:spPr>
          <a:xfrm>
            <a:off x="3391395" y="3953213"/>
            <a:ext cx="2661007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společný předek pro B,C,D </a:t>
            </a:r>
          </a:p>
        </p:txBody>
      </p:sp>
      <p:sp>
        <p:nvSpPr>
          <p:cNvPr id="104" name="TextovéPole 103">
            <a:extLst>
              <a:ext uri="{FF2B5EF4-FFF2-40B4-BE49-F238E27FC236}">
                <a16:creationId xmlns:a16="http://schemas.microsoft.com/office/drawing/2014/main" id="{C207E9FE-E19F-49F9-8684-8DE93DB68FEC}"/>
              </a:ext>
            </a:extLst>
          </p:cNvPr>
          <p:cNvSpPr txBox="1"/>
          <p:nvPr/>
        </p:nvSpPr>
        <p:spPr>
          <a:xfrm>
            <a:off x="3238901" y="4511327"/>
            <a:ext cx="2965995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společný předek pro A,B,C,D </a:t>
            </a:r>
          </a:p>
        </p:txBody>
      </p:sp>
      <p:cxnSp>
        <p:nvCxnSpPr>
          <p:cNvPr id="106" name="Přímá spojnice se šipkou 105">
            <a:extLst>
              <a:ext uri="{FF2B5EF4-FFF2-40B4-BE49-F238E27FC236}">
                <a16:creationId xmlns:a16="http://schemas.microsoft.com/office/drawing/2014/main" id="{6D54BCC8-CC8E-4659-8EFC-A412A8C6E292}"/>
              </a:ext>
            </a:extLst>
          </p:cNvPr>
          <p:cNvCxnSpPr>
            <a:cxnSpLocks/>
            <a:stCxn id="104" idx="3"/>
          </p:cNvCxnSpPr>
          <p:nvPr/>
        </p:nvCxnSpPr>
        <p:spPr>
          <a:xfrm flipV="1">
            <a:off x="6204896" y="4455971"/>
            <a:ext cx="850304" cy="24002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0" name="Ovál 119">
            <a:extLst>
              <a:ext uri="{FF2B5EF4-FFF2-40B4-BE49-F238E27FC236}">
                <a16:creationId xmlns:a16="http://schemas.microsoft.com/office/drawing/2014/main" id="{08E632EF-E4A7-4BA7-9597-3249B5C8AF33}"/>
              </a:ext>
            </a:extLst>
          </p:cNvPr>
          <p:cNvSpPr/>
          <p:nvPr/>
        </p:nvSpPr>
        <p:spPr>
          <a:xfrm>
            <a:off x="2689673" y="3076426"/>
            <a:ext cx="236139" cy="21589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1" name="Ovál 120">
            <a:extLst>
              <a:ext uri="{FF2B5EF4-FFF2-40B4-BE49-F238E27FC236}">
                <a16:creationId xmlns:a16="http://schemas.microsoft.com/office/drawing/2014/main" id="{F1F1402D-4EC7-4B15-B9D6-8516AFD2B4AF}"/>
              </a:ext>
            </a:extLst>
          </p:cNvPr>
          <p:cNvSpPr/>
          <p:nvPr/>
        </p:nvSpPr>
        <p:spPr>
          <a:xfrm>
            <a:off x="7669053" y="3159998"/>
            <a:ext cx="236139" cy="21589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2" name="TextovéPole 121">
            <a:extLst>
              <a:ext uri="{FF2B5EF4-FFF2-40B4-BE49-F238E27FC236}">
                <a16:creationId xmlns:a16="http://schemas.microsoft.com/office/drawing/2014/main" id="{EA9DB81F-4B67-49A9-AA41-220B1729CA02}"/>
              </a:ext>
            </a:extLst>
          </p:cNvPr>
          <p:cNvSpPr txBox="1"/>
          <p:nvPr/>
        </p:nvSpPr>
        <p:spPr>
          <a:xfrm>
            <a:off x="3483416" y="3477422"/>
            <a:ext cx="247696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společný předek pro C,D </a:t>
            </a:r>
          </a:p>
        </p:txBody>
      </p:sp>
      <p:cxnSp>
        <p:nvCxnSpPr>
          <p:cNvPr id="123" name="Přímá spojnice se šipkou 122">
            <a:extLst>
              <a:ext uri="{FF2B5EF4-FFF2-40B4-BE49-F238E27FC236}">
                <a16:creationId xmlns:a16="http://schemas.microsoft.com/office/drawing/2014/main" id="{28083B94-864A-491E-9925-76E408A5E8BD}"/>
              </a:ext>
            </a:extLst>
          </p:cNvPr>
          <p:cNvCxnSpPr>
            <a:cxnSpLocks/>
            <a:stCxn id="122" idx="1"/>
          </p:cNvCxnSpPr>
          <p:nvPr/>
        </p:nvCxnSpPr>
        <p:spPr>
          <a:xfrm flipH="1" flipV="1">
            <a:off x="2903043" y="3279994"/>
            <a:ext cx="580373" cy="38209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5" name="Přímá spojnice se šipkou 124">
            <a:extLst>
              <a:ext uri="{FF2B5EF4-FFF2-40B4-BE49-F238E27FC236}">
                <a16:creationId xmlns:a16="http://schemas.microsoft.com/office/drawing/2014/main" id="{1EF3DBBA-E884-4C15-BC56-E233ACF194E4}"/>
              </a:ext>
            </a:extLst>
          </p:cNvPr>
          <p:cNvCxnSpPr>
            <a:cxnSpLocks/>
            <a:stCxn id="122" idx="3"/>
          </p:cNvCxnSpPr>
          <p:nvPr/>
        </p:nvCxnSpPr>
        <p:spPr>
          <a:xfrm flipV="1">
            <a:off x="5960380" y="3308056"/>
            <a:ext cx="1596086" cy="354032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3" name="TextovéPole 62">
            <a:extLst>
              <a:ext uri="{FF2B5EF4-FFF2-40B4-BE49-F238E27FC236}">
                <a16:creationId xmlns:a16="http://schemas.microsoft.com/office/drawing/2014/main" id="{66E37716-B673-4A9F-AF35-6451BF20D886}"/>
              </a:ext>
            </a:extLst>
          </p:cNvPr>
          <p:cNvSpPr txBox="1"/>
          <p:nvPr/>
        </p:nvSpPr>
        <p:spPr>
          <a:xfrm>
            <a:off x="3256036" y="1330536"/>
            <a:ext cx="293172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A,B,C,D jsou současné druhy</a:t>
            </a:r>
          </a:p>
        </p:txBody>
      </p:sp>
      <p:cxnSp>
        <p:nvCxnSpPr>
          <p:cNvPr id="69" name="Přímá spojnice se šipkou 68">
            <a:extLst>
              <a:ext uri="{FF2B5EF4-FFF2-40B4-BE49-F238E27FC236}">
                <a16:creationId xmlns:a16="http://schemas.microsoft.com/office/drawing/2014/main" id="{19B0BCE6-9A73-4B52-8386-F65E196C08A8}"/>
              </a:ext>
            </a:extLst>
          </p:cNvPr>
          <p:cNvCxnSpPr>
            <a:cxnSpLocks/>
          </p:cNvCxnSpPr>
          <p:nvPr/>
        </p:nvCxnSpPr>
        <p:spPr>
          <a:xfrm flipH="1">
            <a:off x="3481471" y="1699868"/>
            <a:ext cx="555270" cy="3628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0" name="Přímá spojnice se šipkou 69">
            <a:extLst>
              <a:ext uri="{FF2B5EF4-FFF2-40B4-BE49-F238E27FC236}">
                <a16:creationId xmlns:a16="http://schemas.microsoft.com/office/drawing/2014/main" id="{52C68392-9E8B-49FA-B42F-4461F8A98DDD}"/>
              </a:ext>
            </a:extLst>
          </p:cNvPr>
          <p:cNvCxnSpPr>
            <a:cxnSpLocks/>
          </p:cNvCxnSpPr>
          <p:nvPr/>
        </p:nvCxnSpPr>
        <p:spPr>
          <a:xfrm>
            <a:off x="5273749" y="1699868"/>
            <a:ext cx="473426" cy="37462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3" name="TextovéPole 52">
            <a:extLst>
              <a:ext uri="{FF2B5EF4-FFF2-40B4-BE49-F238E27FC236}">
                <a16:creationId xmlns:a16="http://schemas.microsoft.com/office/drawing/2014/main" id="{43B4A841-946E-4196-A70C-D6CB48EEB321}"/>
              </a:ext>
            </a:extLst>
          </p:cNvPr>
          <p:cNvSpPr txBox="1"/>
          <p:nvPr/>
        </p:nvSpPr>
        <p:spPr>
          <a:xfrm>
            <a:off x="2925812" y="5629065"/>
            <a:ext cx="36558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uzly znamenají společného předka, ze kterého se vyvinuly všechny druhy nad ním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7AF1BE4-CEB1-42EB-B868-3AF9FD4E9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5267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Skupina 138">
            <a:extLst>
              <a:ext uri="{FF2B5EF4-FFF2-40B4-BE49-F238E27FC236}">
                <a16:creationId xmlns:a16="http://schemas.microsoft.com/office/drawing/2014/main" id="{0089C4F1-27AF-4007-8FFD-D54174D4A877}"/>
              </a:ext>
            </a:extLst>
          </p:cNvPr>
          <p:cNvGrpSpPr/>
          <p:nvPr/>
        </p:nvGrpSpPr>
        <p:grpSpPr>
          <a:xfrm>
            <a:off x="897898" y="1984739"/>
            <a:ext cx="7479718" cy="3084434"/>
            <a:chOff x="897898" y="1984739"/>
            <a:chExt cx="7479718" cy="3084434"/>
          </a:xfrm>
        </p:grpSpPr>
        <p:grpSp>
          <p:nvGrpSpPr>
            <p:cNvPr id="3" name="Skupina 2">
              <a:extLst>
                <a:ext uri="{FF2B5EF4-FFF2-40B4-BE49-F238E27FC236}">
                  <a16:creationId xmlns:a16="http://schemas.microsoft.com/office/drawing/2014/main" id="{C419BB7D-1168-4828-A78A-D6B63D3E6FF1}"/>
                </a:ext>
              </a:extLst>
            </p:cNvPr>
            <p:cNvGrpSpPr/>
            <p:nvPr/>
          </p:nvGrpSpPr>
          <p:grpSpPr>
            <a:xfrm>
              <a:off x="897898" y="1995013"/>
              <a:ext cx="2586711" cy="2990312"/>
              <a:chOff x="443553" y="195343"/>
              <a:chExt cx="2161940" cy="2147551"/>
            </a:xfrm>
          </p:grpSpPr>
          <p:sp>
            <p:nvSpPr>
              <p:cNvPr id="7" name="TextovéPole 6">
                <a:extLst>
                  <a:ext uri="{FF2B5EF4-FFF2-40B4-BE49-F238E27FC236}">
                    <a16:creationId xmlns:a16="http://schemas.microsoft.com/office/drawing/2014/main" id="{58EB88AE-C8B2-474D-83C6-32DFA4DC1C82}"/>
                  </a:ext>
                </a:extLst>
              </p:cNvPr>
              <p:cNvSpPr txBox="1"/>
              <p:nvPr/>
            </p:nvSpPr>
            <p:spPr>
              <a:xfrm>
                <a:off x="443553" y="206170"/>
                <a:ext cx="342887" cy="33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8" name="TextovéPole 7">
                <a:extLst>
                  <a:ext uri="{FF2B5EF4-FFF2-40B4-BE49-F238E27FC236}">
                    <a16:creationId xmlns:a16="http://schemas.microsoft.com/office/drawing/2014/main" id="{73D5DA28-D73B-4295-8554-C2F4D12AD6FA}"/>
                  </a:ext>
                </a:extLst>
              </p:cNvPr>
              <p:cNvSpPr txBox="1"/>
              <p:nvPr/>
            </p:nvSpPr>
            <p:spPr>
              <a:xfrm>
                <a:off x="997492" y="197086"/>
                <a:ext cx="342887" cy="33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9" name="TextovéPole 8">
                <a:extLst>
                  <a:ext uri="{FF2B5EF4-FFF2-40B4-BE49-F238E27FC236}">
                    <a16:creationId xmlns:a16="http://schemas.microsoft.com/office/drawing/2014/main" id="{C8930A4C-51B1-4815-9643-523B7462D7D1}"/>
                  </a:ext>
                </a:extLst>
              </p:cNvPr>
              <p:cNvSpPr txBox="1"/>
              <p:nvPr/>
            </p:nvSpPr>
            <p:spPr>
              <a:xfrm>
                <a:off x="1576299" y="195343"/>
                <a:ext cx="342887" cy="33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C</a:t>
                </a:r>
              </a:p>
            </p:txBody>
          </p:sp>
          <p:sp>
            <p:nvSpPr>
              <p:cNvPr id="10" name="TextovéPole 9">
                <a:extLst>
                  <a:ext uri="{FF2B5EF4-FFF2-40B4-BE49-F238E27FC236}">
                    <a16:creationId xmlns:a16="http://schemas.microsoft.com/office/drawing/2014/main" id="{54DB03D5-5A76-4B9F-8BA1-4ABB7FC72805}"/>
                  </a:ext>
                </a:extLst>
              </p:cNvPr>
              <p:cNvSpPr txBox="1"/>
              <p:nvPr/>
            </p:nvSpPr>
            <p:spPr>
              <a:xfrm>
                <a:off x="2262606" y="203770"/>
                <a:ext cx="342887" cy="33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D</a:t>
                </a:r>
              </a:p>
            </p:txBody>
          </p:sp>
          <p:grpSp>
            <p:nvGrpSpPr>
              <p:cNvPr id="11" name="Skupina 10">
                <a:extLst>
                  <a:ext uri="{FF2B5EF4-FFF2-40B4-BE49-F238E27FC236}">
                    <a16:creationId xmlns:a16="http://schemas.microsoft.com/office/drawing/2014/main" id="{F0861965-29A5-49EE-83A9-BC5D8386FBBB}"/>
                  </a:ext>
                </a:extLst>
              </p:cNvPr>
              <p:cNvGrpSpPr/>
              <p:nvPr/>
            </p:nvGrpSpPr>
            <p:grpSpPr>
              <a:xfrm>
                <a:off x="563251" y="520157"/>
                <a:ext cx="1821045" cy="1822737"/>
                <a:chOff x="563251" y="520157"/>
                <a:chExt cx="2088810" cy="2191145"/>
              </a:xfrm>
            </p:grpSpPr>
            <p:grpSp>
              <p:nvGrpSpPr>
                <p:cNvPr id="12" name="Skupina 11">
                  <a:extLst>
                    <a:ext uri="{FF2B5EF4-FFF2-40B4-BE49-F238E27FC236}">
                      <a16:creationId xmlns:a16="http://schemas.microsoft.com/office/drawing/2014/main" id="{0B4D2065-373D-4540-A778-0D02FB512E5D}"/>
                    </a:ext>
                  </a:extLst>
                </p:cNvPr>
                <p:cNvGrpSpPr/>
                <p:nvPr/>
              </p:nvGrpSpPr>
              <p:grpSpPr>
                <a:xfrm>
                  <a:off x="563251" y="520157"/>
                  <a:ext cx="2088810" cy="2191145"/>
                  <a:chOff x="6623163" y="515131"/>
                  <a:chExt cx="2088810" cy="2191145"/>
                </a:xfrm>
              </p:grpSpPr>
              <p:cxnSp>
                <p:nvCxnSpPr>
                  <p:cNvPr id="16" name="Přímá spojnice 15">
                    <a:extLst>
                      <a:ext uri="{FF2B5EF4-FFF2-40B4-BE49-F238E27FC236}">
                        <a16:creationId xmlns:a16="http://schemas.microsoft.com/office/drawing/2014/main" id="{23DF7B54-5EA9-4258-97EB-9AE6DB0EC7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90093" y="533209"/>
                    <a:ext cx="0" cy="1139329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Přímá spojnice 16">
                    <a:extLst>
                      <a:ext uri="{FF2B5EF4-FFF2-40B4-BE49-F238E27FC236}">
                        <a16:creationId xmlns:a16="http://schemas.microsoft.com/office/drawing/2014/main" id="{64E394E0-3760-40CC-84A3-697B125A1A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700595" y="553678"/>
                    <a:ext cx="0" cy="582717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Přímá spojnice 17">
                    <a:extLst>
                      <a:ext uri="{FF2B5EF4-FFF2-40B4-BE49-F238E27FC236}">
                        <a16:creationId xmlns:a16="http://schemas.microsoft.com/office/drawing/2014/main" id="{3C2A22A9-D5ED-4590-BFD7-92959BEDF84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69199" y="563037"/>
                    <a:ext cx="0" cy="582717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Přímá spojnice 18">
                    <a:extLst>
                      <a:ext uri="{FF2B5EF4-FFF2-40B4-BE49-F238E27FC236}">
                        <a16:creationId xmlns:a16="http://schemas.microsoft.com/office/drawing/2014/main" id="{A484E394-7C89-465A-AC84-459E8B84591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630843" y="515131"/>
                    <a:ext cx="0" cy="163461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Přímá spojnice 19">
                    <a:extLst>
                      <a:ext uri="{FF2B5EF4-FFF2-40B4-BE49-F238E27FC236}">
                        <a16:creationId xmlns:a16="http://schemas.microsoft.com/office/drawing/2014/main" id="{2B7C8D75-1097-4254-BA9C-401ACE07DE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69199" y="1145754"/>
                    <a:ext cx="742774" cy="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Přímá spojnice 20">
                    <a:extLst>
                      <a:ext uri="{FF2B5EF4-FFF2-40B4-BE49-F238E27FC236}">
                        <a16:creationId xmlns:a16="http://schemas.microsoft.com/office/drawing/2014/main" id="{A49A5EF1-91EE-43F6-A8D6-51889ED827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310005" y="1136395"/>
                    <a:ext cx="0" cy="53614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Přímá spojnice 21">
                    <a:extLst>
                      <a:ext uri="{FF2B5EF4-FFF2-40B4-BE49-F238E27FC236}">
                        <a16:creationId xmlns:a16="http://schemas.microsoft.com/office/drawing/2014/main" id="{9D2003AE-F631-4B22-9075-EF7B7FD487E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90093" y="1672537"/>
                    <a:ext cx="1019912" cy="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Přímá spojnice 22">
                    <a:extLst>
                      <a:ext uri="{FF2B5EF4-FFF2-40B4-BE49-F238E27FC236}">
                        <a16:creationId xmlns:a16="http://schemas.microsoft.com/office/drawing/2014/main" id="{6D78889B-FEB2-4178-B41F-ACB6AC3711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623163" y="2149748"/>
                    <a:ext cx="1245463" cy="502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Přímá spojnice 23">
                    <a:extLst>
                      <a:ext uri="{FF2B5EF4-FFF2-40B4-BE49-F238E27FC236}">
                        <a16:creationId xmlns:a16="http://schemas.microsoft.com/office/drawing/2014/main" id="{D539D5EB-C5D4-43CE-B677-3B4CB8959F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867855" y="1672537"/>
                    <a:ext cx="387" cy="49057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Přímá spojnice 24">
                    <a:extLst>
                      <a:ext uri="{FF2B5EF4-FFF2-40B4-BE49-F238E27FC236}">
                        <a16:creationId xmlns:a16="http://schemas.microsoft.com/office/drawing/2014/main" id="{30043062-B019-420B-93B1-6A78ABDF20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410832" y="2170133"/>
                    <a:ext cx="0" cy="53614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" name="Ovál 14">
                  <a:extLst>
                    <a:ext uri="{FF2B5EF4-FFF2-40B4-BE49-F238E27FC236}">
                      <a16:creationId xmlns:a16="http://schemas.microsoft.com/office/drawing/2014/main" id="{8AC939FE-1C69-49EC-A8F3-E3708782FA46}"/>
                    </a:ext>
                  </a:extLst>
                </p:cNvPr>
                <p:cNvSpPr/>
                <p:nvPr/>
              </p:nvSpPr>
              <p:spPr>
                <a:xfrm>
                  <a:off x="1246984" y="2074289"/>
                  <a:ext cx="226382" cy="186384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</p:grpSp>
        <p:grpSp>
          <p:nvGrpSpPr>
            <p:cNvPr id="26" name="Skupina 25">
              <a:extLst>
                <a:ext uri="{FF2B5EF4-FFF2-40B4-BE49-F238E27FC236}">
                  <a16:creationId xmlns:a16="http://schemas.microsoft.com/office/drawing/2014/main" id="{F6F8D9C0-311B-451A-B675-3D63597DDAC0}"/>
                </a:ext>
              </a:extLst>
            </p:cNvPr>
            <p:cNvGrpSpPr/>
            <p:nvPr/>
          </p:nvGrpSpPr>
          <p:grpSpPr>
            <a:xfrm>
              <a:off x="5790905" y="1984739"/>
              <a:ext cx="2586711" cy="3084434"/>
              <a:chOff x="128066" y="3163505"/>
              <a:chExt cx="1744228" cy="2137642"/>
            </a:xfrm>
          </p:grpSpPr>
          <p:cxnSp>
            <p:nvCxnSpPr>
              <p:cNvPr id="27" name="Přímá spojnice 26">
                <a:extLst>
                  <a:ext uri="{FF2B5EF4-FFF2-40B4-BE49-F238E27FC236}">
                    <a16:creationId xmlns:a16="http://schemas.microsoft.com/office/drawing/2014/main" id="{243EEFDA-ADA0-440D-935C-5651C6ECAC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2370" y="4870753"/>
                <a:ext cx="0" cy="430394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8" name="Skupina 27">
                <a:extLst>
                  <a:ext uri="{FF2B5EF4-FFF2-40B4-BE49-F238E27FC236}">
                    <a16:creationId xmlns:a16="http://schemas.microsoft.com/office/drawing/2014/main" id="{BD8525E7-3125-4C51-9E86-2CB2475655AE}"/>
                  </a:ext>
                </a:extLst>
              </p:cNvPr>
              <p:cNvGrpSpPr/>
              <p:nvPr/>
            </p:nvGrpSpPr>
            <p:grpSpPr>
              <a:xfrm>
                <a:off x="128066" y="3163505"/>
                <a:ext cx="1744228" cy="1735066"/>
                <a:chOff x="2986486" y="2842659"/>
                <a:chExt cx="1744228" cy="1735066"/>
              </a:xfrm>
            </p:grpSpPr>
            <p:grpSp>
              <p:nvGrpSpPr>
                <p:cNvPr id="29" name="Skupina 28">
                  <a:extLst>
                    <a:ext uri="{FF2B5EF4-FFF2-40B4-BE49-F238E27FC236}">
                      <a16:creationId xmlns:a16="http://schemas.microsoft.com/office/drawing/2014/main" id="{94D3C3AF-9F17-4816-8CF0-1FA28440C2C7}"/>
                    </a:ext>
                  </a:extLst>
                </p:cNvPr>
                <p:cNvGrpSpPr/>
                <p:nvPr/>
              </p:nvGrpSpPr>
              <p:grpSpPr>
                <a:xfrm flipH="1">
                  <a:off x="3131897" y="3167216"/>
                  <a:ext cx="1460499" cy="1345525"/>
                  <a:chOff x="3408681" y="3429000"/>
                  <a:chExt cx="3364259" cy="2118974"/>
                </a:xfrm>
              </p:grpSpPr>
              <p:cxnSp>
                <p:nvCxnSpPr>
                  <p:cNvPr id="40" name="Přímá spojnice 39">
                    <a:extLst>
                      <a:ext uri="{FF2B5EF4-FFF2-40B4-BE49-F238E27FC236}">
                        <a16:creationId xmlns:a16="http://schemas.microsoft.com/office/drawing/2014/main" id="{349161E4-AD8F-4165-9552-A4D16DEC68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09655" y="3429000"/>
                    <a:ext cx="1863285" cy="2118974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Přímá spojnice 40">
                    <a:extLst>
                      <a:ext uri="{FF2B5EF4-FFF2-40B4-BE49-F238E27FC236}">
                        <a16:creationId xmlns:a16="http://schemas.microsoft.com/office/drawing/2014/main" id="{4B89EF10-8B81-44F0-8133-B676AC602E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010101" y="3459552"/>
                    <a:ext cx="763919" cy="88280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Přímá spojnice 41">
                    <a:extLst>
                      <a:ext uri="{FF2B5EF4-FFF2-40B4-BE49-F238E27FC236}">
                        <a16:creationId xmlns:a16="http://schemas.microsoft.com/office/drawing/2014/main" id="{C49CA963-BABB-475F-AAE6-A83C9615A035}"/>
                      </a:ext>
                    </a:extLst>
                  </p:cNvPr>
                  <p:cNvCxnSpPr>
                    <a:cxnSpLocks/>
                    <a:endCxn id="36" idx="7"/>
                  </p:cNvCxnSpPr>
                  <p:nvPr/>
                </p:nvCxnSpPr>
                <p:spPr>
                  <a:xfrm>
                    <a:off x="3408681" y="3459553"/>
                    <a:ext cx="1373061" cy="198963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Přímá spojnice 42">
                    <a:extLst>
                      <a:ext uri="{FF2B5EF4-FFF2-40B4-BE49-F238E27FC236}">
                        <a16:creationId xmlns:a16="http://schemas.microsoft.com/office/drawing/2014/main" id="{68F52209-3A9C-4CBB-A8A8-4B2359E807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448542" y="3448264"/>
                    <a:ext cx="1315634" cy="1504641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0" name="TextovéPole 29">
                  <a:extLst>
                    <a:ext uri="{FF2B5EF4-FFF2-40B4-BE49-F238E27FC236}">
                      <a16:creationId xmlns:a16="http://schemas.microsoft.com/office/drawing/2014/main" id="{814DBE48-8210-4E73-B39D-24F45D8EA0DA}"/>
                    </a:ext>
                  </a:extLst>
                </p:cNvPr>
                <p:cNvSpPr txBox="1"/>
                <p:nvPr/>
              </p:nvSpPr>
              <p:spPr>
                <a:xfrm>
                  <a:off x="2986486" y="2853108"/>
                  <a:ext cx="276637" cy="3199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A</a:t>
                  </a:r>
                </a:p>
              </p:txBody>
            </p:sp>
            <p:sp>
              <p:nvSpPr>
                <p:cNvPr id="31" name="TextovéPole 30">
                  <a:extLst>
                    <a:ext uri="{FF2B5EF4-FFF2-40B4-BE49-F238E27FC236}">
                      <a16:creationId xmlns:a16="http://schemas.microsoft.com/office/drawing/2014/main" id="{FED07873-AAC2-4240-AED1-C75862E5BCA4}"/>
                    </a:ext>
                  </a:extLst>
                </p:cNvPr>
                <p:cNvSpPr txBox="1"/>
                <p:nvPr/>
              </p:nvSpPr>
              <p:spPr>
                <a:xfrm>
                  <a:off x="3433399" y="2844341"/>
                  <a:ext cx="276637" cy="3199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B</a:t>
                  </a:r>
                </a:p>
              </p:txBody>
            </p:sp>
            <p:sp>
              <p:nvSpPr>
                <p:cNvPr id="32" name="TextovéPole 31">
                  <a:extLst>
                    <a:ext uri="{FF2B5EF4-FFF2-40B4-BE49-F238E27FC236}">
                      <a16:creationId xmlns:a16="http://schemas.microsoft.com/office/drawing/2014/main" id="{2FF99D6A-2B2B-4DF1-B197-E72F05E56C22}"/>
                    </a:ext>
                  </a:extLst>
                </p:cNvPr>
                <p:cNvSpPr txBox="1"/>
                <p:nvPr/>
              </p:nvSpPr>
              <p:spPr>
                <a:xfrm>
                  <a:off x="3900373" y="2842659"/>
                  <a:ext cx="276637" cy="3199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C</a:t>
                  </a:r>
                </a:p>
              </p:txBody>
            </p:sp>
            <p:sp>
              <p:nvSpPr>
                <p:cNvPr id="33" name="TextovéPole 32">
                  <a:extLst>
                    <a:ext uri="{FF2B5EF4-FFF2-40B4-BE49-F238E27FC236}">
                      <a16:creationId xmlns:a16="http://schemas.microsoft.com/office/drawing/2014/main" id="{284D5729-D5B4-4F3A-941F-7A53C03E414E}"/>
                    </a:ext>
                  </a:extLst>
                </p:cNvPr>
                <p:cNvSpPr txBox="1"/>
                <p:nvPr/>
              </p:nvSpPr>
              <p:spPr>
                <a:xfrm>
                  <a:off x="4454077" y="2850792"/>
                  <a:ext cx="276637" cy="3199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D</a:t>
                  </a:r>
                </a:p>
              </p:txBody>
            </p:sp>
            <p:sp>
              <p:nvSpPr>
                <p:cNvPr id="36" name="Ovál 35">
                  <a:extLst>
                    <a:ext uri="{FF2B5EF4-FFF2-40B4-BE49-F238E27FC236}">
                      <a16:creationId xmlns:a16="http://schemas.microsoft.com/office/drawing/2014/main" id="{6DBE969E-5654-4AAD-A112-0206DE3380FD}"/>
                    </a:ext>
                  </a:extLst>
                </p:cNvPr>
                <p:cNvSpPr/>
                <p:nvPr/>
              </p:nvSpPr>
              <p:spPr>
                <a:xfrm>
                  <a:off x="3860410" y="4428103"/>
                  <a:ext cx="159229" cy="149622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</p:grpSp>
        <p:cxnSp>
          <p:nvCxnSpPr>
            <p:cNvPr id="88" name="Přímá spojnice se šipkou 87">
              <a:extLst>
                <a:ext uri="{FF2B5EF4-FFF2-40B4-BE49-F238E27FC236}">
                  <a16:creationId xmlns:a16="http://schemas.microsoft.com/office/drawing/2014/main" id="{7674C1EB-26D6-422C-826A-5D9F0E51027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86446" y="4468073"/>
              <a:ext cx="1206794" cy="22792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3" name="Přímá spojnice se šipkou 92">
              <a:extLst>
                <a:ext uri="{FF2B5EF4-FFF2-40B4-BE49-F238E27FC236}">
                  <a16:creationId xmlns:a16="http://schemas.microsoft.com/office/drawing/2014/main" id="{A60B16AA-01BD-4C96-819B-F47589F8F4E0}"/>
                </a:ext>
              </a:extLst>
            </p:cNvPr>
            <p:cNvCxnSpPr>
              <a:cxnSpLocks/>
              <a:stCxn id="65" idx="3"/>
            </p:cNvCxnSpPr>
            <p:nvPr/>
          </p:nvCxnSpPr>
          <p:spPr>
            <a:xfrm flipV="1">
              <a:off x="6052402" y="3848901"/>
              <a:ext cx="1241353" cy="288978"/>
            </a:xfrm>
            <a:prstGeom prst="straightConnector1">
              <a:avLst/>
            </a:prstGeom>
            <a:ln w="28575">
              <a:solidFill>
                <a:srgbClr val="92D05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6" name="Ovál 95">
              <a:extLst>
                <a:ext uri="{FF2B5EF4-FFF2-40B4-BE49-F238E27FC236}">
                  <a16:creationId xmlns:a16="http://schemas.microsoft.com/office/drawing/2014/main" id="{E7FCFEE5-6D95-42DC-9672-81B948110784}"/>
                </a:ext>
              </a:extLst>
            </p:cNvPr>
            <p:cNvSpPr/>
            <p:nvPr/>
          </p:nvSpPr>
          <p:spPr>
            <a:xfrm>
              <a:off x="2216049" y="3682096"/>
              <a:ext cx="236139" cy="215891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97" name="Přímá spojnice se šipkou 96">
              <a:extLst>
                <a:ext uri="{FF2B5EF4-FFF2-40B4-BE49-F238E27FC236}">
                  <a16:creationId xmlns:a16="http://schemas.microsoft.com/office/drawing/2014/main" id="{C65EB8EB-47D9-4FFD-96EB-B89B54ADE40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56482" y="3871119"/>
              <a:ext cx="998798" cy="266760"/>
            </a:xfrm>
            <a:prstGeom prst="straightConnector1">
              <a:avLst/>
            </a:prstGeom>
            <a:ln w="28575">
              <a:solidFill>
                <a:srgbClr val="92D05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8" name="Ovál 97">
              <a:extLst>
                <a:ext uri="{FF2B5EF4-FFF2-40B4-BE49-F238E27FC236}">
                  <a16:creationId xmlns:a16="http://schemas.microsoft.com/office/drawing/2014/main" id="{B9B54778-0943-4690-9C49-0AFAE6E64FCF}"/>
                </a:ext>
              </a:extLst>
            </p:cNvPr>
            <p:cNvSpPr/>
            <p:nvPr/>
          </p:nvSpPr>
          <p:spPr>
            <a:xfrm>
              <a:off x="7395087" y="3692298"/>
              <a:ext cx="236139" cy="215892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106" name="Přímá spojnice se šipkou 105">
              <a:extLst>
                <a:ext uri="{FF2B5EF4-FFF2-40B4-BE49-F238E27FC236}">
                  <a16:creationId xmlns:a16="http://schemas.microsoft.com/office/drawing/2014/main" id="{6D54BCC8-CC8E-4659-8EFC-A412A8C6E292}"/>
                </a:ext>
              </a:extLst>
            </p:cNvPr>
            <p:cNvCxnSpPr>
              <a:cxnSpLocks/>
              <a:stCxn id="67" idx="3"/>
            </p:cNvCxnSpPr>
            <p:nvPr/>
          </p:nvCxnSpPr>
          <p:spPr>
            <a:xfrm flipV="1">
              <a:off x="6204896" y="4455971"/>
              <a:ext cx="850304" cy="240022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20" name="Ovál 119">
              <a:extLst>
                <a:ext uri="{FF2B5EF4-FFF2-40B4-BE49-F238E27FC236}">
                  <a16:creationId xmlns:a16="http://schemas.microsoft.com/office/drawing/2014/main" id="{08E632EF-E4A7-4BA7-9597-3249B5C8AF33}"/>
                </a:ext>
              </a:extLst>
            </p:cNvPr>
            <p:cNvSpPr/>
            <p:nvPr/>
          </p:nvSpPr>
          <p:spPr>
            <a:xfrm>
              <a:off x="2689673" y="3076426"/>
              <a:ext cx="236139" cy="215891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21" name="Ovál 120">
              <a:extLst>
                <a:ext uri="{FF2B5EF4-FFF2-40B4-BE49-F238E27FC236}">
                  <a16:creationId xmlns:a16="http://schemas.microsoft.com/office/drawing/2014/main" id="{F1F1402D-4EC7-4B15-B9D6-8516AFD2B4AF}"/>
                </a:ext>
              </a:extLst>
            </p:cNvPr>
            <p:cNvSpPr/>
            <p:nvPr/>
          </p:nvSpPr>
          <p:spPr>
            <a:xfrm>
              <a:off x="7669053" y="3159998"/>
              <a:ext cx="236139" cy="215891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123" name="Přímá spojnice se šipkou 122">
              <a:extLst>
                <a:ext uri="{FF2B5EF4-FFF2-40B4-BE49-F238E27FC236}">
                  <a16:creationId xmlns:a16="http://schemas.microsoft.com/office/drawing/2014/main" id="{28083B94-864A-491E-9925-76E408A5E8B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03043" y="3279994"/>
              <a:ext cx="647380" cy="382094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5" name="Přímá spojnice se šipkou 124">
              <a:extLst>
                <a:ext uri="{FF2B5EF4-FFF2-40B4-BE49-F238E27FC236}">
                  <a16:creationId xmlns:a16="http://schemas.microsoft.com/office/drawing/2014/main" id="{1EF3DBBA-E884-4C15-BC56-E233ACF194E4}"/>
                </a:ext>
              </a:extLst>
            </p:cNvPr>
            <p:cNvCxnSpPr>
              <a:cxnSpLocks/>
              <a:stCxn id="68" idx="3"/>
            </p:cNvCxnSpPr>
            <p:nvPr/>
          </p:nvCxnSpPr>
          <p:spPr>
            <a:xfrm flipV="1">
              <a:off x="5960380" y="3308056"/>
              <a:ext cx="1596086" cy="354032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2" name="Řečová bublina: oválný bublinový popisek 61">
            <a:extLst>
              <a:ext uri="{FF2B5EF4-FFF2-40B4-BE49-F238E27FC236}">
                <a16:creationId xmlns:a16="http://schemas.microsoft.com/office/drawing/2014/main" id="{FD6185F6-6BE7-4C4A-A390-DC0BEABEA8D5}"/>
              </a:ext>
            </a:extLst>
          </p:cNvPr>
          <p:cNvSpPr/>
          <p:nvPr/>
        </p:nvSpPr>
        <p:spPr>
          <a:xfrm>
            <a:off x="2253202" y="5319957"/>
            <a:ext cx="5317571" cy="1428699"/>
          </a:xfrm>
          <a:prstGeom prst="wedgeEllipseCallout">
            <a:avLst>
              <a:gd name="adj1" fmla="val -469"/>
              <a:gd name="adj2" fmla="val -50085"/>
            </a:avLst>
          </a:prstGeom>
          <a:solidFill>
            <a:srgbClr val="FFFF99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Při čtení evolučních stromů vždy hledejte společné předky. Druhy jsou si tím příbuznější, čím pozdějšího společného předka mají.</a:t>
            </a:r>
          </a:p>
        </p:txBody>
      </p:sp>
      <p:cxnSp>
        <p:nvCxnSpPr>
          <p:cNvPr id="4" name="Přímá spojnice se šipkou 3">
            <a:extLst>
              <a:ext uri="{FF2B5EF4-FFF2-40B4-BE49-F238E27FC236}">
                <a16:creationId xmlns:a16="http://schemas.microsoft.com/office/drawing/2014/main" id="{4F530308-4566-4EB3-9829-9FF31DD780C4}"/>
              </a:ext>
            </a:extLst>
          </p:cNvPr>
          <p:cNvCxnSpPr>
            <a:cxnSpLocks/>
          </p:cNvCxnSpPr>
          <p:nvPr/>
        </p:nvCxnSpPr>
        <p:spPr>
          <a:xfrm flipV="1">
            <a:off x="8920716" y="2453048"/>
            <a:ext cx="0" cy="2616125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9C1DC207-F605-4BA2-BEF2-8991E4943BC2}"/>
              </a:ext>
            </a:extLst>
          </p:cNvPr>
          <p:cNvSpPr txBox="1"/>
          <p:nvPr/>
        </p:nvSpPr>
        <p:spPr>
          <a:xfrm rot="16200000">
            <a:off x="8356078" y="3661544"/>
            <a:ext cx="583337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dirty="0"/>
              <a:t>ČAS</a:t>
            </a:r>
          </a:p>
        </p:txBody>
      </p:sp>
      <p:sp>
        <p:nvSpPr>
          <p:cNvPr id="65" name="TextovéPole 64">
            <a:extLst>
              <a:ext uri="{FF2B5EF4-FFF2-40B4-BE49-F238E27FC236}">
                <a16:creationId xmlns:a16="http://schemas.microsoft.com/office/drawing/2014/main" id="{497F36EE-82A8-441A-925E-CDB423BBE840}"/>
              </a:ext>
            </a:extLst>
          </p:cNvPr>
          <p:cNvSpPr txBox="1"/>
          <p:nvPr/>
        </p:nvSpPr>
        <p:spPr>
          <a:xfrm>
            <a:off x="3391395" y="3953213"/>
            <a:ext cx="2661007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společný předek pro B,C,D </a:t>
            </a:r>
          </a:p>
        </p:txBody>
      </p:sp>
      <p:sp>
        <p:nvSpPr>
          <p:cNvPr id="67" name="TextovéPole 66">
            <a:extLst>
              <a:ext uri="{FF2B5EF4-FFF2-40B4-BE49-F238E27FC236}">
                <a16:creationId xmlns:a16="http://schemas.microsoft.com/office/drawing/2014/main" id="{73E3BB28-0305-4CF6-879D-7741AC0C26BF}"/>
              </a:ext>
            </a:extLst>
          </p:cNvPr>
          <p:cNvSpPr txBox="1"/>
          <p:nvPr/>
        </p:nvSpPr>
        <p:spPr>
          <a:xfrm>
            <a:off x="3238901" y="4511327"/>
            <a:ext cx="2965995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společný předek pro A,B,C,D </a:t>
            </a:r>
          </a:p>
        </p:txBody>
      </p:sp>
      <p:sp>
        <p:nvSpPr>
          <p:cNvPr id="68" name="TextovéPole 67">
            <a:extLst>
              <a:ext uri="{FF2B5EF4-FFF2-40B4-BE49-F238E27FC236}">
                <a16:creationId xmlns:a16="http://schemas.microsoft.com/office/drawing/2014/main" id="{351A0F5D-D462-448D-9B75-0F7A0D40943A}"/>
              </a:ext>
            </a:extLst>
          </p:cNvPr>
          <p:cNvSpPr txBox="1"/>
          <p:nvPr/>
        </p:nvSpPr>
        <p:spPr>
          <a:xfrm>
            <a:off x="3483416" y="3477422"/>
            <a:ext cx="247696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společný předek pro C,D </a:t>
            </a:r>
          </a:p>
        </p:txBody>
      </p:sp>
      <p:sp>
        <p:nvSpPr>
          <p:cNvPr id="69" name="TextovéPole 68">
            <a:extLst>
              <a:ext uri="{FF2B5EF4-FFF2-40B4-BE49-F238E27FC236}">
                <a16:creationId xmlns:a16="http://schemas.microsoft.com/office/drawing/2014/main" id="{D349DAF8-B106-43C3-BB95-5F14D1A42CE1}"/>
              </a:ext>
            </a:extLst>
          </p:cNvPr>
          <p:cNvSpPr txBox="1"/>
          <p:nvPr/>
        </p:nvSpPr>
        <p:spPr>
          <a:xfrm>
            <a:off x="3256036" y="1330536"/>
            <a:ext cx="293172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A,B,C,D jsou současné druhy</a:t>
            </a:r>
          </a:p>
        </p:txBody>
      </p:sp>
      <p:cxnSp>
        <p:nvCxnSpPr>
          <p:cNvPr id="76" name="Přímá spojnice se šipkou 75">
            <a:extLst>
              <a:ext uri="{FF2B5EF4-FFF2-40B4-BE49-F238E27FC236}">
                <a16:creationId xmlns:a16="http://schemas.microsoft.com/office/drawing/2014/main" id="{2637D2BE-593C-45F5-936B-419065B6641D}"/>
              </a:ext>
            </a:extLst>
          </p:cNvPr>
          <p:cNvCxnSpPr>
            <a:cxnSpLocks/>
          </p:cNvCxnSpPr>
          <p:nvPr/>
        </p:nvCxnSpPr>
        <p:spPr>
          <a:xfrm flipH="1">
            <a:off x="3481471" y="1699868"/>
            <a:ext cx="555270" cy="3628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7" name="Přímá spojnice se šipkou 76">
            <a:extLst>
              <a:ext uri="{FF2B5EF4-FFF2-40B4-BE49-F238E27FC236}">
                <a16:creationId xmlns:a16="http://schemas.microsoft.com/office/drawing/2014/main" id="{8688CF1F-3E47-4C60-B074-19EEE0B7D236}"/>
              </a:ext>
            </a:extLst>
          </p:cNvPr>
          <p:cNvCxnSpPr>
            <a:cxnSpLocks/>
          </p:cNvCxnSpPr>
          <p:nvPr/>
        </p:nvCxnSpPr>
        <p:spPr>
          <a:xfrm>
            <a:off x="5273749" y="1699868"/>
            <a:ext cx="473426" cy="37462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8ABB4BA-7D74-48DA-B035-87F20B488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9246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>
            <a:extLst>
              <a:ext uri="{FF2B5EF4-FFF2-40B4-BE49-F238E27FC236}">
                <a16:creationId xmlns:a16="http://schemas.microsoft.com/office/drawing/2014/main" id="{C419BB7D-1168-4828-A78A-D6B63D3E6FF1}"/>
              </a:ext>
            </a:extLst>
          </p:cNvPr>
          <p:cNvGrpSpPr/>
          <p:nvPr/>
        </p:nvGrpSpPr>
        <p:grpSpPr>
          <a:xfrm>
            <a:off x="897898" y="1995013"/>
            <a:ext cx="2586711" cy="2990312"/>
            <a:chOff x="443553" y="195343"/>
            <a:chExt cx="2161940" cy="2147551"/>
          </a:xfrm>
        </p:grpSpPr>
        <p:sp>
          <p:nvSpPr>
            <p:cNvPr id="7" name="TextovéPole 6">
              <a:extLst>
                <a:ext uri="{FF2B5EF4-FFF2-40B4-BE49-F238E27FC236}">
                  <a16:creationId xmlns:a16="http://schemas.microsoft.com/office/drawing/2014/main" id="{58EB88AE-C8B2-474D-83C6-32DFA4DC1C82}"/>
                </a:ext>
              </a:extLst>
            </p:cNvPr>
            <p:cNvSpPr txBox="1"/>
            <p:nvPr/>
          </p:nvSpPr>
          <p:spPr>
            <a:xfrm>
              <a:off x="443553" y="206170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A</a:t>
              </a:r>
            </a:p>
          </p:txBody>
        </p:sp>
        <p:sp>
          <p:nvSpPr>
            <p:cNvPr id="8" name="TextovéPole 7">
              <a:extLst>
                <a:ext uri="{FF2B5EF4-FFF2-40B4-BE49-F238E27FC236}">
                  <a16:creationId xmlns:a16="http://schemas.microsoft.com/office/drawing/2014/main" id="{73D5DA28-D73B-4295-8554-C2F4D12AD6FA}"/>
                </a:ext>
              </a:extLst>
            </p:cNvPr>
            <p:cNvSpPr txBox="1"/>
            <p:nvPr/>
          </p:nvSpPr>
          <p:spPr>
            <a:xfrm>
              <a:off x="997492" y="197086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B</a:t>
              </a:r>
            </a:p>
          </p:txBody>
        </p:sp>
        <p:sp>
          <p:nvSpPr>
            <p:cNvPr id="9" name="TextovéPole 8">
              <a:extLst>
                <a:ext uri="{FF2B5EF4-FFF2-40B4-BE49-F238E27FC236}">
                  <a16:creationId xmlns:a16="http://schemas.microsoft.com/office/drawing/2014/main" id="{C8930A4C-51B1-4815-9643-523B7462D7D1}"/>
                </a:ext>
              </a:extLst>
            </p:cNvPr>
            <p:cNvSpPr txBox="1"/>
            <p:nvPr/>
          </p:nvSpPr>
          <p:spPr>
            <a:xfrm>
              <a:off x="1576299" y="195343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C</a:t>
              </a:r>
            </a:p>
          </p:txBody>
        </p:sp>
        <p:sp>
          <p:nvSpPr>
            <p:cNvPr id="10" name="TextovéPole 9">
              <a:extLst>
                <a:ext uri="{FF2B5EF4-FFF2-40B4-BE49-F238E27FC236}">
                  <a16:creationId xmlns:a16="http://schemas.microsoft.com/office/drawing/2014/main" id="{54DB03D5-5A76-4B9F-8BA1-4ABB7FC72805}"/>
                </a:ext>
              </a:extLst>
            </p:cNvPr>
            <p:cNvSpPr txBox="1"/>
            <p:nvPr/>
          </p:nvSpPr>
          <p:spPr>
            <a:xfrm>
              <a:off x="2262606" y="203770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D</a:t>
              </a:r>
            </a:p>
          </p:txBody>
        </p:sp>
        <p:grpSp>
          <p:nvGrpSpPr>
            <p:cNvPr id="12" name="Skupina 11">
              <a:extLst>
                <a:ext uri="{FF2B5EF4-FFF2-40B4-BE49-F238E27FC236}">
                  <a16:creationId xmlns:a16="http://schemas.microsoft.com/office/drawing/2014/main" id="{0B4D2065-373D-4540-A778-0D02FB512E5D}"/>
                </a:ext>
              </a:extLst>
            </p:cNvPr>
            <p:cNvGrpSpPr/>
            <p:nvPr/>
          </p:nvGrpSpPr>
          <p:grpSpPr>
            <a:xfrm>
              <a:off x="563251" y="520157"/>
              <a:ext cx="1821045" cy="1822737"/>
              <a:chOff x="6623163" y="515131"/>
              <a:chExt cx="2088810" cy="2191145"/>
            </a:xfrm>
          </p:grpSpPr>
          <p:cxnSp>
            <p:nvCxnSpPr>
              <p:cNvPr id="16" name="Přímá spojnice 15">
                <a:extLst>
                  <a:ext uri="{FF2B5EF4-FFF2-40B4-BE49-F238E27FC236}">
                    <a16:creationId xmlns:a16="http://schemas.microsoft.com/office/drawing/2014/main" id="{23DF7B54-5EA9-4258-97EB-9AE6DB0EC7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Přímá spojnice 16">
                <a:extLst>
                  <a:ext uri="{FF2B5EF4-FFF2-40B4-BE49-F238E27FC236}">
                    <a16:creationId xmlns:a16="http://schemas.microsoft.com/office/drawing/2014/main" id="{64E394E0-3760-40CC-84A3-697B125A1A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700595" y="553678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Přímá spojnice 17">
                <a:extLst>
                  <a:ext uri="{FF2B5EF4-FFF2-40B4-BE49-F238E27FC236}">
                    <a16:creationId xmlns:a16="http://schemas.microsoft.com/office/drawing/2014/main" id="{3C2A22A9-D5ED-4590-BFD7-92959BEDF8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69199" y="563037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Přímá spojnice 18">
                <a:extLst>
                  <a:ext uri="{FF2B5EF4-FFF2-40B4-BE49-F238E27FC236}">
                    <a16:creationId xmlns:a16="http://schemas.microsoft.com/office/drawing/2014/main" id="{A484E394-7C89-465A-AC84-459E8B8459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30843" y="515131"/>
                <a:ext cx="0" cy="163461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Přímá spojnice 19">
                <a:extLst>
                  <a:ext uri="{FF2B5EF4-FFF2-40B4-BE49-F238E27FC236}">
                    <a16:creationId xmlns:a16="http://schemas.microsoft.com/office/drawing/2014/main" id="{2B7C8D75-1097-4254-BA9C-401ACE07DE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69199" y="1145754"/>
                <a:ext cx="742774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Přímá spojnice 20">
                <a:extLst>
                  <a:ext uri="{FF2B5EF4-FFF2-40B4-BE49-F238E27FC236}">
                    <a16:creationId xmlns:a16="http://schemas.microsoft.com/office/drawing/2014/main" id="{A49A5EF1-91EE-43F6-A8D6-51889ED827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Přímá spojnice 21">
                <a:extLst>
                  <a:ext uri="{FF2B5EF4-FFF2-40B4-BE49-F238E27FC236}">
                    <a16:creationId xmlns:a16="http://schemas.microsoft.com/office/drawing/2014/main" id="{9D2003AE-F631-4B22-9075-EF7B7FD487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7"/>
                <a:ext cx="1019912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Přímá spojnice 22">
                <a:extLst>
                  <a:ext uri="{FF2B5EF4-FFF2-40B4-BE49-F238E27FC236}">
                    <a16:creationId xmlns:a16="http://schemas.microsoft.com/office/drawing/2014/main" id="{6D78889B-FEB2-4178-B41F-ACB6AC3711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3163" y="2149748"/>
                <a:ext cx="1245463" cy="502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Přímá spojnice 23">
                <a:extLst>
                  <a:ext uri="{FF2B5EF4-FFF2-40B4-BE49-F238E27FC236}">
                    <a16:creationId xmlns:a16="http://schemas.microsoft.com/office/drawing/2014/main" id="{D539D5EB-C5D4-43CE-B677-3B4CB8959F0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67855" y="1672537"/>
                <a:ext cx="387" cy="49057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Přímá spojnice 24">
                <a:extLst>
                  <a:ext uri="{FF2B5EF4-FFF2-40B4-BE49-F238E27FC236}">
                    <a16:creationId xmlns:a16="http://schemas.microsoft.com/office/drawing/2014/main" id="{30043062-B019-420B-93B1-6A78ABDF20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0832" y="2170133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" name="Skupina 25">
            <a:extLst>
              <a:ext uri="{FF2B5EF4-FFF2-40B4-BE49-F238E27FC236}">
                <a16:creationId xmlns:a16="http://schemas.microsoft.com/office/drawing/2014/main" id="{F6F8D9C0-311B-451A-B675-3D63597DDAC0}"/>
              </a:ext>
            </a:extLst>
          </p:cNvPr>
          <p:cNvGrpSpPr/>
          <p:nvPr/>
        </p:nvGrpSpPr>
        <p:grpSpPr>
          <a:xfrm>
            <a:off x="5790905" y="1984739"/>
            <a:ext cx="2586711" cy="3084434"/>
            <a:chOff x="128066" y="3163505"/>
            <a:chExt cx="1744228" cy="2137642"/>
          </a:xfrm>
        </p:grpSpPr>
        <p:cxnSp>
          <p:nvCxnSpPr>
            <p:cNvPr id="27" name="Přímá spojnice 26">
              <a:extLst>
                <a:ext uri="{FF2B5EF4-FFF2-40B4-BE49-F238E27FC236}">
                  <a16:creationId xmlns:a16="http://schemas.microsoft.com/office/drawing/2014/main" id="{243EEFDA-ADA0-440D-935C-5651C6ECAC9F}"/>
                </a:ext>
              </a:extLst>
            </p:cNvPr>
            <p:cNvCxnSpPr>
              <a:cxnSpLocks/>
            </p:cNvCxnSpPr>
            <p:nvPr/>
          </p:nvCxnSpPr>
          <p:spPr>
            <a:xfrm>
              <a:off x="1082370" y="4870753"/>
              <a:ext cx="0" cy="430394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Skupina 27">
              <a:extLst>
                <a:ext uri="{FF2B5EF4-FFF2-40B4-BE49-F238E27FC236}">
                  <a16:creationId xmlns:a16="http://schemas.microsoft.com/office/drawing/2014/main" id="{BD8525E7-3125-4C51-9E86-2CB2475655AE}"/>
                </a:ext>
              </a:extLst>
            </p:cNvPr>
            <p:cNvGrpSpPr/>
            <p:nvPr/>
          </p:nvGrpSpPr>
          <p:grpSpPr>
            <a:xfrm>
              <a:off x="128066" y="3163505"/>
              <a:ext cx="1744228" cy="1707247"/>
              <a:chOff x="2986486" y="2842659"/>
              <a:chExt cx="1744228" cy="1707247"/>
            </a:xfrm>
          </p:grpSpPr>
          <p:grpSp>
            <p:nvGrpSpPr>
              <p:cNvPr id="29" name="Skupina 28">
                <a:extLst>
                  <a:ext uri="{FF2B5EF4-FFF2-40B4-BE49-F238E27FC236}">
                    <a16:creationId xmlns:a16="http://schemas.microsoft.com/office/drawing/2014/main" id="{94D3C3AF-9F17-4816-8CF0-1FA28440C2C7}"/>
                  </a:ext>
                </a:extLst>
              </p:cNvPr>
              <p:cNvGrpSpPr/>
              <p:nvPr/>
            </p:nvGrpSpPr>
            <p:grpSpPr>
              <a:xfrm flipH="1">
                <a:off x="3131897" y="3167216"/>
                <a:ext cx="1460499" cy="1382690"/>
                <a:chOff x="3408681" y="3429000"/>
                <a:chExt cx="3364259" cy="2177503"/>
              </a:xfrm>
            </p:grpSpPr>
            <p:cxnSp>
              <p:nvCxnSpPr>
                <p:cNvPr id="40" name="Přímá spojnice 39">
                  <a:extLst>
                    <a:ext uri="{FF2B5EF4-FFF2-40B4-BE49-F238E27FC236}">
                      <a16:creationId xmlns:a16="http://schemas.microsoft.com/office/drawing/2014/main" id="{349161E4-AD8F-4165-9552-A4D16DEC68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909655" y="3429000"/>
                  <a:ext cx="1863285" cy="2118974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Přímá spojnice 40">
                  <a:extLst>
                    <a:ext uri="{FF2B5EF4-FFF2-40B4-BE49-F238E27FC236}">
                      <a16:creationId xmlns:a16="http://schemas.microsoft.com/office/drawing/2014/main" id="{4B89EF10-8B81-44F0-8133-B676AC602E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10101" y="3459552"/>
                  <a:ext cx="763919" cy="88280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Přímá spojnice 41">
                  <a:extLst>
                    <a:ext uri="{FF2B5EF4-FFF2-40B4-BE49-F238E27FC236}">
                      <a16:creationId xmlns:a16="http://schemas.microsoft.com/office/drawing/2014/main" id="{C49CA963-BABB-475F-AAE6-A83C9615A0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08681" y="3459553"/>
                  <a:ext cx="1500974" cy="214695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Přímá spojnice 42">
                  <a:extLst>
                    <a:ext uri="{FF2B5EF4-FFF2-40B4-BE49-F238E27FC236}">
                      <a16:creationId xmlns:a16="http://schemas.microsoft.com/office/drawing/2014/main" id="{68F52209-3A9C-4CBB-A8A8-4B2359E807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48542" y="3448264"/>
                  <a:ext cx="1315634" cy="1504641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ovéPole 29">
                <a:extLst>
                  <a:ext uri="{FF2B5EF4-FFF2-40B4-BE49-F238E27FC236}">
                    <a16:creationId xmlns:a16="http://schemas.microsoft.com/office/drawing/2014/main" id="{814DBE48-8210-4E73-B39D-24F45D8EA0DA}"/>
                  </a:ext>
                </a:extLst>
              </p:cNvPr>
              <p:cNvSpPr txBox="1"/>
              <p:nvPr/>
            </p:nvSpPr>
            <p:spPr>
              <a:xfrm>
                <a:off x="2986486" y="2853108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31" name="TextovéPole 30">
                <a:extLst>
                  <a:ext uri="{FF2B5EF4-FFF2-40B4-BE49-F238E27FC236}">
                    <a16:creationId xmlns:a16="http://schemas.microsoft.com/office/drawing/2014/main" id="{FED07873-AAC2-4240-AED1-C75862E5BCA4}"/>
                  </a:ext>
                </a:extLst>
              </p:cNvPr>
              <p:cNvSpPr txBox="1"/>
              <p:nvPr/>
            </p:nvSpPr>
            <p:spPr>
              <a:xfrm>
                <a:off x="3433399" y="2844341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32" name="TextovéPole 31">
                <a:extLst>
                  <a:ext uri="{FF2B5EF4-FFF2-40B4-BE49-F238E27FC236}">
                    <a16:creationId xmlns:a16="http://schemas.microsoft.com/office/drawing/2014/main" id="{2FF99D6A-2B2B-4DF1-B197-E72F05E56C22}"/>
                  </a:ext>
                </a:extLst>
              </p:cNvPr>
              <p:cNvSpPr txBox="1"/>
              <p:nvPr/>
            </p:nvSpPr>
            <p:spPr>
              <a:xfrm>
                <a:off x="3900373" y="2842659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C</a:t>
                </a:r>
              </a:p>
            </p:txBody>
          </p:sp>
          <p:sp>
            <p:nvSpPr>
              <p:cNvPr id="33" name="TextovéPole 32">
                <a:extLst>
                  <a:ext uri="{FF2B5EF4-FFF2-40B4-BE49-F238E27FC236}">
                    <a16:creationId xmlns:a16="http://schemas.microsoft.com/office/drawing/2014/main" id="{284D5729-D5B4-4F3A-941F-7A53C03E414E}"/>
                  </a:ext>
                </a:extLst>
              </p:cNvPr>
              <p:cNvSpPr txBox="1"/>
              <p:nvPr/>
            </p:nvSpPr>
            <p:spPr>
              <a:xfrm>
                <a:off x="4454077" y="2850792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D</a:t>
                </a:r>
              </a:p>
            </p:txBody>
          </p:sp>
        </p:grpSp>
      </p:grpSp>
      <p:sp>
        <p:nvSpPr>
          <p:cNvPr id="62" name="Obdélník 61">
            <a:extLst>
              <a:ext uri="{FF2B5EF4-FFF2-40B4-BE49-F238E27FC236}">
                <a16:creationId xmlns:a16="http://schemas.microsoft.com/office/drawing/2014/main" id="{02B73D6B-7EBC-4E60-9F96-1B2E6C0490C6}"/>
              </a:ext>
            </a:extLst>
          </p:cNvPr>
          <p:cNvSpPr/>
          <p:nvPr/>
        </p:nvSpPr>
        <p:spPr>
          <a:xfrm>
            <a:off x="3075368" y="261465"/>
            <a:ext cx="2920240" cy="9335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JAK ČÍST EVOLUČNÍ STROMY 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Obdélník 33">
            <a:extLst>
              <a:ext uri="{FF2B5EF4-FFF2-40B4-BE49-F238E27FC236}">
                <a16:creationId xmlns:a16="http://schemas.microsoft.com/office/drawing/2014/main" id="{502B40B6-BD4B-4A3D-BE32-3DDBD2CC5841}"/>
              </a:ext>
            </a:extLst>
          </p:cNvPr>
          <p:cNvSpPr/>
          <p:nvPr/>
        </p:nvSpPr>
        <p:spPr>
          <a:xfrm>
            <a:off x="2186434" y="4019662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Obdélník 34">
            <a:extLst>
              <a:ext uri="{FF2B5EF4-FFF2-40B4-BE49-F238E27FC236}">
                <a16:creationId xmlns:a16="http://schemas.microsoft.com/office/drawing/2014/main" id="{F5983D12-129C-4269-9F7F-93A2945CCEBC}"/>
              </a:ext>
            </a:extLst>
          </p:cNvPr>
          <p:cNvSpPr/>
          <p:nvPr/>
        </p:nvSpPr>
        <p:spPr>
          <a:xfrm>
            <a:off x="2663458" y="3422193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Obdélník 35">
            <a:extLst>
              <a:ext uri="{FF2B5EF4-FFF2-40B4-BE49-F238E27FC236}">
                <a16:creationId xmlns:a16="http://schemas.microsoft.com/office/drawing/2014/main" id="{50797900-225F-473C-82AF-56A8B980CC7C}"/>
              </a:ext>
            </a:extLst>
          </p:cNvPr>
          <p:cNvSpPr/>
          <p:nvPr/>
        </p:nvSpPr>
        <p:spPr>
          <a:xfrm>
            <a:off x="878841" y="4028300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ovéPole 36">
            <a:extLst>
              <a:ext uri="{FF2B5EF4-FFF2-40B4-BE49-F238E27FC236}">
                <a16:creationId xmlns:a16="http://schemas.microsoft.com/office/drawing/2014/main" id="{A997E537-BF9E-44F7-A319-49FED82BAC5B}"/>
              </a:ext>
            </a:extLst>
          </p:cNvPr>
          <p:cNvSpPr txBox="1"/>
          <p:nvPr/>
        </p:nvSpPr>
        <p:spPr>
          <a:xfrm>
            <a:off x="7638826" y="3834996"/>
            <a:ext cx="79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2</a:t>
            </a:r>
          </a:p>
        </p:txBody>
      </p:sp>
      <p:sp>
        <p:nvSpPr>
          <p:cNvPr id="38" name="TextovéPole 37">
            <a:extLst>
              <a:ext uri="{FF2B5EF4-FFF2-40B4-BE49-F238E27FC236}">
                <a16:creationId xmlns:a16="http://schemas.microsoft.com/office/drawing/2014/main" id="{F988420F-DD99-41E3-B786-B1A3642ED6A5}"/>
              </a:ext>
            </a:extLst>
          </p:cNvPr>
          <p:cNvSpPr txBox="1"/>
          <p:nvPr/>
        </p:nvSpPr>
        <p:spPr>
          <a:xfrm>
            <a:off x="2021938" y="4497272"/>
            <a:ext cx="77872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dirty="0"/>
              <a:t>znak 1</a:t>
            </a:r>
          </a:p>
        </p:txBody>
      </p:sp>
      <p:sp>
        <p:nvSpPr>
          <p:cNvPr id="39" name="TextovéPole 38">
            <a:extLst>
              <a:ext uri="{FF2B5EF4-FFF2-40B4-BE49-F238E27FC236}">
                <a16:creationId xmlns:a16="http://schemas.microsoft.com/office/drawing/2014/main" id="{1BF9C928-3D72-47C9-B8B1-CF8B1CF6C687}"/>
              </a:ext>
            </a:extLst>
          </p:cNvPr>
          <p:cNvSpPr txBox="1"/>
          <p:nvPr/>
        </p:nvSpPr>
        <p:spPr>
          <a:xfrm>
            <a:off x="3045633" y="5327322"/>
            <a:ext cx="344117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znak 1 charakterizuje všechny druhy na stromu (A,B,C,D)</a:t>
            </a:r>
          </a:p>
        </p:txBody>
      </p:sp>
      <p:sp>
        <p:nvSpPr>
          <p:cNvPr id="44" name="TextovéPole 43">
            <a:extLst>
              <a:ext uri="{FF2B5EF4-FFF2-40B4-BE49-F238E27FC236}">
                <a16:creationId xmlns:a16="http://schemas.microsoft.com/office/drawing/2014/main" id="{5AD52412-30D5-488E-8307-62B197F657B5}"/>
              </a:ext>
            </a:extLst>
          </p:cNvPr>
          <p:cNvSpPr txBox="1"/>
          <p:nvPr/>
        </p:nvSpPr>
        <p:spPr>
          <a:xfrm>
            <a:off x="8034338" y="3292755"/>
            <a:ext cx="877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4</a:t>
            </a:r>
          </a:p>
        </p:txBody>
      </p:sp>
      <p:sp>
        <p:nvSpPr>
          <p:cNvPr id="45" name="Obdélník 44">
            <a:extLst>
              <a:ext uri="{FF2B5EF4-FFF2-40B4-BE49-F238E27FC236}">
                <a16:creationId xmlns:a16="http://schemas.microsoft.com/office/drawing/2014/main" id="{6CA4BD76-552D-4066-81AF-7DC361708EC9}"/>
              </a:ext>
            </a:extLst>
          </p:cNvPr>
          <p:cNvSpPr/>
          <p:nvPr/>
        </p:nvSpPr>
        <p:spPr>
          <a:xfrm>
            <a:off x="1697391" y="4642875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Obdélník 45">
            <a:extLst>
              <a:ext uri="{FF2B5EF4-FFF2-40B4-BE49-F238E27FC236}">
                <a16:creationId xmlns:a16="http://schemas.microsoft.com/office/drawing/2014/main" id="{B4700565-88B3-4BF8-91FD-D887BFD78133}"/>
              </a:ext>
            </a:extLst>
          </p:cNvPr>
          <p:cNvSpPr/>
          <p:nvPr/>
        </p:nvSpPr>
        <p:spPr>
          <a:xfrm>
            <a:off x="3074353" y="2785276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Obdélník 46">
            <a:extLst>
              <a:ext uri="{FF2B5EF4-FFF2-40B4-BE49-F238E27FC236}">
                <a16:creationId xmlns:a16="http://schemas.microsoft.com/office/drawing/2014/main" id="{FF420E5D-7D5A-4663-A0AB-18149BF7022A}"/>
              </a:ext>
            </a:extLst>
          </p:cNvPr>
          <p:cNvSpPr/>
          <p:nvPr/>
        </p:nvSpPr>
        <p:spPr>
          <a:xfrm>
            <a:off x="7293472" y="4009626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Obdélník 47">
            <a:extLst>
              <a:ext uri="{FF2B5EF4-FFF2-40B4-BE49-F238E27FC236}">
                <a16:creationId xmlns:a16="http://schemas.microsoft.com/office/drawing/2014/main" id="{5F04CE18-FB03-434D-B85D-FA1BB768FDAB}"/>
              </a:ext>
            </a:extLst>
          </p:cNvPr>
          <p:cNvSpPr/>
          <p:nvPr/>
        </p:nvSpPr>
        <p:spPr>
          <a:xfrm>
            <a:off x="7556466" y="3454132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Obdélník 48">
            <a:extLst>
              <a:ext uri="{FF2B5EF4-FFF2-40B4-BE49-F238E27FC236}">
                <a16:creationId xmlns:a16="http://schemas.microsoft.com/office/drawing/2014/main" id="{34A63D45-752A-4E22-9FC8-1DD6CD1BFEA5}"/>
              </a:ext>
            </a:extLst>
          </p:cNvPr>
          <p:cNvSpPr/>
          <p:nvPr/>
        </p:nvSpPr>
        <p:spPr>
          <a:xfrm>
            <a:off x="7043876" y="4674814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Obdélník 49">
            <a:extLst>
              <a:ext uri="{FF2B5EF4-FFF2-40B4-BE49-F238E27FC236}">
                <a16:creationId xmlns:a16="http://schemas.microsoft.com/office/drawing/2014/main" id="{9D1193A5-2FC9-4079-9C56-53E70DD07C87}"/>
              </a:ext>
            </a:extLst>
          </p:cNvPr>
          <p:cNvSpPr/>
          <p:nvPr/>
        </p:nvSpPr>
        <p:spPr>
          <a:xfrm>
            <a:off x="7890892" y="2795496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Obdélník 50">
            <a:extLst>
              <a:ext uri="{FF2B5EF4-FFF2-40B4-BE49-F238E27FC236}">
                <a16:creationId xmlns:a16="http://schemas.microsoft.com/office/drawing/2014/main" id="{677940B1-D5AB-489A-AC3B-40951EEEB3E3}"/>
              </a:ext>
            </a:extLst>
          </p:cNvPr>
          <p:cNvSpPr/>
          <p:nvPr/>
        </p:nvSpPr>
        <p:spPr>
          <a:xfrm>
            <a:off x="6754963" y="3999547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TextovéPole 51">
            <a:extLst>
              <a:ext uri="{FF2B5EF4-FFF2-40B4-BE49-F238E27FC236}">
                <a16:creationId xmlns:a16="http://schemas.microsoft.com/office/drawing/2014/main" id="{C6E5449C-325B-42DD-B776-00976BD6432C}"/>
              </a:ext>
            </a:extLst>
          </p:cNvPr>
          <p:cNvSpPr txBox="1"/>
          <p:nvPr/>
        </p:nvSpPr>
        <p:spPr>
          <a:xfrm>
            <a:off x="6216989" y="4528258"/>
            <a:ext cx="77872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dirty="0"/>
              <a:t>znak 1</a:t>
            </a:r>
          </a:p>
        </p:txBody>
      </p:sp>
      <p:sp>
        <p:nvSpPr>
          <p:cNvPr id="53" name="TextovéPole 52">
            <a:extLst>
              <a:ext uri="{FF2B5EF4-FFF2-40B4-BE49-F238E27FC236}">
                <a16:creationId xmlns:a16="http://schemas.microsoft.com/office/drawing/2014/main" id="{7EF9958C-50AE-4848-8C10-6DA7D783B8CC}"/>
              </a:ext>
            </a:extLst>
          </p:cNvPr>
          <p:cNvSpPr txBox="1"/>
          <p:nvPr/>
        </p:nvSpPr>
        <p:spPr>
          <a:xfrm>
            <a:off x="2518859" y="3849301"/>
            <a:ext cx="79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2</a:t>
            </a:r>
          </a:p>
        </p:txBody>
      </p:sp>
      <p:sp>
        <p:nvSpPr>
          <p:cNvPr id="54" name="TextovéPole 53">
            <a:extLst>
              <a:ext uri="{FF2B5EF4-FFF2-40B4-BE49-F238E27FC236}">
                <a16:creationId xmlns:a16="http://schemas.microsoft.com/office/drawing/2014/main" id="{2B0EBEA3-FDC2-4FF6-8169-F9579DCE60E5}"/>
              </a:ext>
            </a:extLst>
          </p:cNvPr>
          <p:cNvSpPr txBox="1"/>
          <p:nvPr/>
        </p:nvSpPr>
        <p:spPr>
          <a:xfrm>
            <a:off x="78927" y="3849301"/>
            <a:ext cx="79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3</a:t>
            </a:r>
          </a:p>
        </p:txBody>
      </p:sp>
      <p:sp>
        <p:nvSpPr>
          <p:cNvPr id="55" name="TextovéPole 54">
            <a:extLst>
              <a:ext uri="{FF2B5EF4-FFF2-40B4-BE49-F238E27FC236}">
                <a16:creationId xmlns:a16="http://schemas.microsoft.com/office/drawing/2014/main" id="{5E6C86F4-1104-4558-B255-0E448018BFAD}"/>
              </a:ext>
            </a:extLst>
          </p:cNvPr>
          <p:cNvSpPr txBox="1"/>
          <p:nvPr/>
        </p:nvSpPr>
        <p:spPr>
          <a:xfrm>
            <a:off x="5936633" y="3855944"/>
            <a:ext cx="79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3</a:t>
            </a:r>
          </a:p>
        </p:txBody>
      </p:sp>
      <p:sp>
        <p:nvSpPr>
          <p:cNvPr id="56" name="TextovéPole 55">
            <a:extLst>
              <a:ext uri="{FF2B5EF4-FFF2-40B4-BE49-F238E27FC236}">
                <a16:creationId xmlns:a16="http://schemas.microsoft.com/office/drawing/2014/main" id="{7F3139D9-90C8-4912-949F-9322148C5339}"/>
              </a:ext>
            </a:extLst>
          </p:cNvPr>
          <p:cNvSpPr txBox="1"/>
          <p:nvPr/>
        </p:nvSpPr>
        <p:spPr>
          <a:xfrm>
            <a:off x="3045633" y="3264619"/>
            <a:ext cx="877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4</a:t>
            </a:r>
          </a:p>
        </p:txBody>
      </p:sp>
      <p:sp>
        <p:nvSpPr>
          <p:cNvPr id="57" name="TextovéPole 56">
            <a:extLst>
              <a:ext uri="{FF2B5EF4-FFF2-40B4-BE49-F238E27FC236}">
                <a16:creationId xmlns:a16="http://schemas.microsoft.com/office/drawing/2014/main" id="{7C7A3316-02B8-49E9-9F02-3E755996A612}"/>
              </a:ext>
            </a:extLst>
          </p:cNvPr>
          <p:cNvSpPr txBox="1"/>
          <p:nvPr/>
        </p:nvSpPr>
        <p:spPr>
          <a:xfrm>
            <a:off x="3492183" y="2632549"/>
            <a:ext cx="852259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dirty="0"/>
              <a:t>znak 5</a:t>
            </a:r>
          </a:p>
        </p:txBody>
      </p:sp>
      <p:sp>
        <p:nvSpPr>
          <p:cNvPr id="58" name="TextovéPole 57">
            <a:extLst>
              <a:ext uri="{FF2B5EF4-FFF2-40B4-BE49-F238E27FC236}">
                <a16:creationId xmlns:a16="http://schemas.microsoft.com/office/drawing/2014/main" id="{98110B52-7167-4233-98C6-C774771384EF}"/>
              </a:ext>
            </a:extLst>
          </p:cNvPr>
          <p:cNvSpPr txBox="1"/>
          <p:nvPr/>
        </p:nvSpPr>
        <p:spPr>
          <a:xfrm>
            <a:off x="8324173" y="2642769"/>
            <a:ext cx="819828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dirty="0"/>
              <a:t>znak 5</a:t>
            </a:r>
          </a:p>
        </p:txBody>
      </p:sp>
      <p:cxnSp>
        <p:nvCxnSpPr>
          <p:cNvPr id="59" name="Přímá spojnice se šipkou 58">
            <a:extLst>
              <a:ext uri="{FF2B5EF4-FFF2-40B4-BE49-F238E27FC236}">
                <a16:creationId xmlns:a16="http://schemas.microsoft.com/office/drawing/2014/main" id="{3844B17E-0762-474D-BBDF-596C026D4753}"/>
              </a:ext>
            </a:extLst>
          </p:cNvPr>
          <p:cNvCxnSpPr>
            <a:cxnSpLocks/>
          </p:cNvCxnSpPr>
          <p:nvPr/>
        </p:nvCxnSpPr>
        <p:spPr>
          <a:xfrm flipH="1" flipV="1">
            <a:off x="2870578" y="4831923"/>
            <a:ext cx="892559" cy="430784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Přímá spojnice se šipkou 60">
            <a:extLst>
              <a:ext uri="{FF2B5EF4-FFF2-40B4-BE49-F238E27FC236}">
                <a16:creationId xmlns:a16="http://schemas.microsoft.com/office/drawing/2014/main" id="{8F27ED51-6AC0-43F2-8349-F2244745022C}"/>
              </a:ext>
            </a:extLst>
          </p:cNvPr>
          <p:cNvCxnSpPr>
            <a:cxnSpLocks/>
          </p:cNvCxnSpPr>
          <p:nvPr/>
        </p:nvCxnSpPr>
        <p:spPr>
          <a:xfrm flipV="1">
            <a:off x="5390707" y="4847756"/>
            <a:ext cx="778117" cy="414951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4" name="TextovéPole 63">
            <a:extLst>
              <a:ext uri="{FF2B5EF4-FFF2-40B4-BE49-F238E27FC236}">
                <a16:creationId xmlns:a16="http://schemas.microsoft.com/office/drawing/2014/main" id="{58F37303-BA5C-4A9D-A942-35A91A25E94E}"/>
              </a:ext>
            </a:extLst>
          </p:cNvPr>
          <p:cNvSpPr txBox="1"/>
          <p:nvPr/>
        </p:nvSpPr>
        <p:spPr>
          <a:xfrm>
            <a:off x="5635256" y="1288206"/>
            <a:ext cx="2332104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znak 5 charakterizuje pouze druh D</a:t>
            </a:r>
          </a:p>
        </p:txBody>
      </p:sp>
      <p:cxnSp>
        <p:nvCxnSpPr>
          <p:cNvPr id="65" name="Přímá spojnice se šipkou 64">
            <a:extLst>
              <a:ext uri="{FF2B5EF4-FFF2-40B4-BE49-F238E27FC236}">
                <a16:creationId xmlns:a16="http://schemas.microsoft.com/office/drawing/2014/main" id="{64714AB1-1F15-4BA4-92DE-5D06480BB1C7}"/>
              </a:ext>
            </a:extLst>
          </p:cNvPr>
          <p:cNvCxnSpPr>
            <a:cxnSpLocks/>
          </p:cNvCxnSpPr>
          <p:nvPr/>
        </p:nvCxnSpPr>
        <p:spPr>
          <a:xfrm flipH="1">
            <a:off x="4444792" y="1984739"/>
            <a:ext cx="1030438" cy="634513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6" name="Přímá spojnice se šipkou 65">
            <a:extLst>
              <a:ext uri="{FF2B5EF4-FFF2-40B4-BE49-F238E27FC236}">
                <a16:creationId xmlns:a16="http://schemas.microsoft.com/office/drawing/2014/main" id="{ABD61654-63C0-4B68-BB2D-875F626E750D}"/>
              </a:ext>
            </a:extLst>
          </p:cNvPr>
          <p:cNvCxnSpPr>
            <a:cxnSpLocks/>
          </p:cNvCxnSpPr>
          <p:nvPr/>
        </p:nvCxnSpPr>
        <p:spPr>
          <a:xfrm>
            <a:off x="8006874" y="1782524"/>
            <a:ext cx="821151" cy="836728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FA98D0A1-B6DF-400A-A1F3-FA6F7AA53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3293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A378DC97-50E5-4E5B-9D75-9AB10C5A0911}"/>
              </a:ext>
            </a:extLst>
          </p:cNvPr>
          <p:cNvSpPr/>
          <p:nvPr/>
        </p:nvSpPr>
        <p:spPr>
          <a:xfrm>
            <a:off x="3075368" y="261465"/>
            <a:ext cx="2920240" cy="9335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JAK ČÍST EVOLUČNÍ STROMY 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CE2DAA91-52EC-49C7-AC1C-5D859DA47EEA}"/>
              </a:ext>
            </a:extLst>
          </p:cNvPr>
          <p:cNvSpPr/>
          <p:nvPr/>
        </p:nvSpPr>
        <p:spPr>
          <a:xfrm>
            <a:off x="1675330" y="1271365"/>
            <a:ext cx="5720316" cy="109969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Otázka: Komu je žába příbuznější? Rybě? Člověku?</a:t>
            </a:r>
          </a:p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 si myslíte na základě stromu vlevo?</a:t>
            </a:r>
          </a:p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změní strom vpravo váš názor?</a:t>
            </a:r>
            <a:endParaRPr lang="cs-CZ" sz="16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94607F0-676E-4731-9DB7-EE64C1F48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7</a:t>
            </a:fld>
            <a:endParaRPr lang="cs-CZ"/>
          </a:p>
        </p:txBody>
      </p:sp>
      <p:grpSp>
        <p:nvGrpSpPr>
          <p:cNvPr id="11" name="Skupina 10">
            <a:extLst>
              <a:ext uri="{FF2B5EF4-FFF2-40B4-BE49-F238E27FC236}">
                <a16:creationId xmlns:a16="http://schemas.microsoft.com/office/drawing/2014/main" id="{955D0166-B3BF-4241-8653-54BE3B7BF1AB}"/>
              </a:ext>
            </a:extLst>
          </p:cNvPr>
          <p:cNvGrpSpPr/>
          <p:nvPr/>
        </p:nvGrpSpPr>
        <p:grpSpPr>
          <a:xfrm>
            <a:off x="63945" y="2456152"/>
            <a:ext cx="4127859" cy="3487113"/>
            <a:chOff x="3702395" y="2977272"/>
            <a:chExt cx="3023296" cy="2607942"/>
          </a:xfrm>
        </p:grpSpPr>
        <p:grpSp>
          <p:nvGrpSpPr>
            <p:cNvPr id="15" name="Skupina 14">
              <a:extLst>
                <a:ext uri="{FF2B5EF4-FFF2-40B4-BE49-F238E27FC236}">
                  <a16:creationId xmlns:a16="http://schemas.microsoft.com/office/drawing/2014/main" id="{751A1174-6EED-4C83-93A8-897111FB0C72}"/>
                </a:ext>
              </a:extLst>
            </p:cNvPr>
            <p:cNvGrpSpPr/>
            <p:nvPr/>
          </p:nvGrpSpPr>
          <p:grpSpPr>
            <a:xfrm>
              <a:off x="4082902" y="4108281"/>
              <a:ext cx="2541723" cy="1476933"/>
              <a:chOff x="4022680" y="6393593"/>
              <a:chExt cx="941870" cy="1209063"/>
            </a:xfrm>
          </p:grpSpPr>
          <p:grpSp>
            <p:nvGrpSpPr>
              <p:cNvPr id="22" name="Skupina 21">
                <a:extLst>
                  <a:ext uri="{FF2B5EF4-FFF2-40B4-BE49-F238E27FC236}">
                    <a16:creationId xmlns:a16="http://schemas.microsoft.com/office/drawing/2014/main" id="{87937BEA-293B-45BC-B462-2CA4CD86BA35}"/>
                  </a:ext>
                </a:extLst>
              </p:cNvPr>
              <p:cNvGrpSpPr/>
              <p:nvPr/>
            </p:nvGrpSpPr>
            <p:grpSpPr>
              <a:xfrm>
                <a:off x="4022680" y="6397167"/>
                <a:ext cx="941870" cy="1205489"/>
                <a:chOff x="1370511" y="6434096"/>
                <a:chExt cx="941870" cy="1205489"/>
              </a:xfrm>
            </p:grpSpPr>
            <p:cxnSp>
              <p:nvCxnSpPr>
                <p:cNvPr id="28" name="Přímá spojnice 27">
                  <a:extLst>
                    <a:ext uri="{FF2B5EF4-FFF2-40B4-BE49-F238E27FC236}">
                      <a16:creationId xmlns:a16="http://schemas.microsoft.com/office/drawing/2014/main" id="{EEBAF27B-A828-42FC-9349-18BEA1AB08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12381" y="6437834"/>
                  <a:ext cx="0" cy="304298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Přímá spojnice 28">
                  <a:extLst>
                    <a:ext uri="{FF2B5EF4-FFF2-40B4-BE49-F238E27FC236}">
                      <a16:creationId xmlns:a16="http://schemas.microsoft.com/office/drawing/2014/main" id="{16E0C3E6-6C5D-4064-AB14-D5FD98C9DE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75994" y="6445285"/>
                  <a:ext cx="0" cy="296847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Přímá spojnice 29">
                  <a:extLst>
                    <a:ext uri="{FF2B5EF4-FFF2-40B4-BE49-F238E27FC236}">
                      <a16:creationId xmlns:a16="http://schemas.microsoft.com/office/drawing/2014/main" id="{6040DFFB-7CDF-4361-BDF8-0EF122FE0C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78728" y="6734678"/>
                  <a:ext cx="227086" cy="4195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Přímá spojnice 30">
                  <a:extLst>
                    <a:ext uri="{FF2B5EF4-FFF2-40B4-BE49-F238E27FC236}">
                      <a16:creationId xmlns:a16="http://schemas.microsoft.com/office/drawing/2014/main" id="{06DE1F58-115C-4819-B78E-F7D2BC89A7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05060" y="6742132"/>
                  <a:ext cx="0" cy="198805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Přímá spojnice 31">
                  <a:extLst>
                    <a:ext uri="{FF2B5EF4-FFF2-40B4-BE49-F238E27FC236}">
                      <a16:creationId xmlns:a16="http://schemas.microsoft.com/office/drawing/2014/main" id="{1C1D9917-A29D-49B2-98FF-BDFCE8E77B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44254" y="7161700"/>
                  <a:ext cx="0" cy="247259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Přímá spojnice 32">
                  <a:extLst>
                    <a:ext uri="{FF2B5EF4-FFF2-40B4-BE49-F238E27FC236}">
                      <a16:creationId xmlns:a16="http://schemas.microsoft.com/office/drawing/2014/main" id="{11D75921-F483-4CE0-9C92-C06BF59A77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0511" y="6434096"/>
                  <a:ext cx="7636" cy="970836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Přímá spojnice 33">
                  <a:extLst>
                    <a:ext uri="{FF2B5EF4-FFF2-40B4-BE49-F238E27FC236}">
                      <a16:creationId xmlns:a16="http://schemas.microsoft.com/office/drawing/2014/main" id="{CF4DBA13-9B9A-45FD-96D3-871EEBB8EF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4244" y="7404932"/>
                  <a:ext cx="473914" cy="4027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Přímá spojnice 34">
                  <a:extLst>
                    <a:ext uri="{FF2B5EF4-FFF2-40B4-BE49-F238E27FC236}">
                      <a16:creationId xmlns:a16="http://schemas.microsoft.com/office/drawing/2014/main" id="{1DED4C8C-B71A-41D7-8959-375AE15911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28002" y="7402035"/>
                  <a:ext cx="0" cy="237550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" name="Přímá spojnice 22">
                <a:extLst>
                  <a:ext uri="{FF2B5EF4-FFF2-40B4-BE49-F238E27FC236}">
                    <a16:creationId xmlns:a16="http://schemas.microsoft.com/office/drawing/2014/main" id="{4EB9129A-1A40-4DA8-AE06-00011F3922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80661" y="6393593"/>
                <a:ext cx="0" cy="724254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Přímá spojnice 23">
                <a:extLst>
                  <a:ext uri="{FF2B5EF4-FFF2-40B4-BE49-F238E27FC236}">
                    <a16:creationId xmlns:a16="http://schemas.microsoft.com/office/drawing/2014/main" id="{6932E96F-3948-47A8-A7B2-269C843899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78128" y="7123300"/>
                <a:ext cx="420607" cy="366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Přímá spojnice 24">
                <a:extLst>
                  <a:ext uri="{FF2B5EF4-FFF2-40B4-BE49-F238E27FC236}">
                    <a16:creationId xmlns:a16="http://schemas.microsoft.com/office/drawing/2014/main" id="{AD92F0BB-FAD3-46BF-8201-8EE9341FDC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10038" y="6395394"/>
                <a:ext cx="0" cy="51164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Přímá spojnice 25">
                <a:extLst>
                  <a:ext uri="{FF2B5EF4-FFF2-40B4-BE49-F238E27FC236}">
                    <a16:creationId xmlns:a16="http://schemas.microsoft.com/office/drawing/2014/main" id="{FA8E0340-52B7-4E15-93A3-43CD06A1C74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11498" y="6907042"/>
                <a:ext cx="345731" cy="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Přímá spojnice 26">
                <a:extLst>
                  <a:ext uri="{FF2B5EF4-FFF2-40B4-BE49-F238E27FC236}">
                    <a16:creationId xmlns:a16="http://schemas.microsoft.com/office/drawing/2014/main" id="{A2DDC612-BF91-4E1C-AF86-E17D9C382C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98735" y="6901223"/>
                <a:ext cx="1" cy="22354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Skupina 15">
              <a:extLst>
                <a:ext uri="{FF2B5EF4-FFF2-40B4-BE49-F238E27FC236}">
                  <a16:creationId xmlns:a16="http://schemas.microsoft.com/office/drawing/2014/main" id="{C78F4C9C-94A3-4531-8C8D-18DFF79EA5CA}"/>
                </a:ext>
              </a:extLst>
            </p:cNvPr>
            <p:cNvGrpSpPr/>
            <p:nvPr/>
          </p:nvGrpSpPr>
          <p:grpSpPr>
            <a:xfrm>
              <a:off x="3702395" y="2977272"/>
              <a:ext cx="3023296" cy="1313519"/>
              <a:chOff x="3702395" y="2977272"/>
              <a:chExt cx="3023296" cy="1313519"/>
            </a:xfrm>
          </p:grpSpPr>
          <p:pic>
            <p:nvPicPr>
              <p:cNvPr id="17" name="Grafický objekt 16">
                <a:extLst>
                  <a:ext uri="{FF2B5EF4-FFF2-40B4-BE49-F238E27FC236}">
                    <a16:creationId xmlns:a16="http://schemas.microsoft.com/office/drawing/2014/main" id="{C33BE653-3BA5-4871-82D6-1B97BFEBE2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02395" y="3668563"/>
                <a:ext cx="742920" cy="314145"/>
              </a:xfrm>
              <a:prstGeom prst="rect">
                <a:avLst/>
              </a:prstGeom>
            </p:spPr>
          </p:pic>
          <p:pic>
            <p:nvPicPr>
              <p:cNvPr id="18" name="Grafický objekt 17">
                <a:extLst>
                  <a:ext uri="{FF2B5EF4-FFF2-40B4-BE49-F238E27FC236}">
                    <a16:creationId xmlns:a16="http://schemas.microsoft.com/office/drawing/2014/main" id="{586E8433-AEBD-4CB4-B341-82C4026282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 rot="19679023">
                <a:off x="5123426" y="3467125"/>
                <a:ext cx="451628" cy="823666"/>
              </a:xfrm>
              <a:prstGeom prst="rect">
                <a:avLst/>
              </a:prstGeom>
            </p:spPr>
          </p:pic>
          <p:pic>
            <p:nvPicPr>
              <p:cNvPr id="19" name="Grafický objekt 18">
                <a:extLst>
                  <a:ext uri="{FF2B5EF4-FFF2-40B4-BE49-F238E27FC236}">
                    <a16:creationId xmlns:a16="http://schemas.microsoft.com/office/drawing/2014/main" id="{896A63B7-1E56-40BA-9454-7DEAC4A8A7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4515505" y="3656276"/>
                <a:ext cx="451628" cy="338721"/>
              </a:xfrm>
              <a:prstGeom prst="rect">
                <a:avLst/>
              </a:prstGeom>
            </p:spPr>
          </p:pic>
          <p:pic>
            <p:nvPicPr>
              <p:cNvPr id="20" name="Grafický objekt 19">
                <a:extLst>
                  <a:ext uri="{FF2B5EF4-FFF2-40B4-BE49-F238E27FC236}">
                    <a16:creationId xmlns:a16="http://schemas.microsoft.com/office/drawing/2014/main" id="{3930A836-A15D-454E-8DB4-432B86B73B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536428" y="3738697"/>
                <a:ext cx="703881" cy="290849"/>
              </a:xfrm>
              <a:prstGeom prst="rect">
                <a:avLst/>
              </a:prstGeom>
            </p:spPr>
          </p:pic>
          <p:pic>
            <p:nvPicPr>
              <p:cNvPr id="21" name="Grafický objekt 20">
                <a:extLst>
                  <a:ext uri="{FF2B5EF4-FFF2-40B4-BE49-F238E27FC236}">
                    <a16:creationId xmlns:a16="http://schemas.microsoft.com/office/drawing/2014/main" id="{E91B577F-C911-44A1-8566-D31F5431C6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6356038" y="2977272"/>
                <a:ext cx="369653" cy="1100299"/>
              </a:xfrm>
              <a:prstGeom prst="rect">
                <a:avLst/>
              </a:prstGeom>
            </p:spPr>
          </p:pic>
        </p:grpSp>
      </p:grpSp>
      <p:grpSp>
        <p:nvGrpSpPr>
          <p:cNvPr id="36" name="Skupina 35">
            <a:extLst>
              <a:ext uri="{FF2B5EF4-FFF2-40B4-BE49-F238E27FC236}">
                <a16:creationId xmlns:a16="http://schemas.microsoft.com/office/drawing/2014/main" id="{94C65172-C630-46C1-BAE8-D65D7865407D}"/>
              </a:ext>
            </a:extLst>
          </p:cNvPr>
          <p:cNvGrpSpPr/>
          <p:nvPr/>
        </p:nvGrpSpPr>
        <p:grpSpPr>
          <a:xfrm>
            <a:off x="4851888" y="2456152"/>
            <a:ext cx="4014785" cy="3434153"/>
            <a:chOff x="3628489" y="3017889"/>
            <a:chExt cx="2940479" cy="2568334"/>
          </a:xfrm>
        </p:grpSpPr>
        <p:grpSp>
          <p:nvGrpSpPr>
            <p:cNvPr id="37" name="Skupina 36">
              <a:extLst>
                <a:ext uri="{FF2B5EF4-FFF2-40B4-BE49-F238E27FC236}">
                  <a16:creationId xmlns:a16="http://schemas.microsoft.com/office/drawing/2014/main" id="{D5C6DCD5-AC0E-478E-A102-AC8E2714B6B4}"/>
                </a:ext>
              </a:extLst>
            </p:cNvPr>
            <p:cNvGrpSpPr/>
            <p:nvPr/>
          </p:nvGrpSpPr>
          <p:grpSpPr>
            <a:xfrm>
              <a:off x="3969085" y="4110117"/>
              <a:ext cx="2470847" cy="1476106"/>
              <a:chOff x="1371339" y="6440494"/>
              <a:chExt cx="915606" cy="1208386"/>
            </a:xfrm>
          </p:grpSpPr>
          <p:cxnSp>
            <p:nvCxnSpPr>
              <p:cNvPr id="44" name="Přímá spojnice 43">
                <a:extLst>
                  <a:ext uri="{FF2B5EF4-FFF2-40B4-BE49-F238E27FC236}">
                    <a16:creationId xmlns:a16="http://schemas.microsoft.com/office/drawing/2014/main" id="{A329CFDC-72DD-49D8-B820-8336C17CB2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42296" y="6461284"/>
                <a:ext cx="0" cy="51164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Přímá spojnice 44">
                <a:extLst>
                  <a:ext uri="{FF2B5EF4-FFF2-40B4-BE49-F238E27FC236}">
                    <a16:creationId xmlns:a16="http://schemas.microsoft.com/office/drawing/2014/main" id="{F84B625E-B1AB-456D-9571-A7C3E01518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44254" y="6461284"/>
                <a:ext cx="0" cy="30429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Přímá spojnice 45">
                <a:extLst>
                  <a:ext uri="{FF2B5EF4-FFF2-40B4-BE49-F238E27FC236}">
                    <a16:creationId xmlns:a16="http://schemas.microsoft.com/office/drawing/2014/main" id="{FC333C4F-2E27-48B5-8932-87D9CA437E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26878" y="6461286"/>
                <a:ext cx="0" cy="296847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Přímá spojnice 46">
                <a:extLst>
                  <a:ext uri="{FF2B5EF4-FFF2-40B4-BE49-F238E27FC236}">
                    <a16:creationId xmlns:a16="http://schemas.microsoft.com/office/drawing/2014/main" id="{E1213237-6667-4DB8-83DF-D46A6D49C8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79947" y="6448074"/>
                <a:ext cx="0" cy="724254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Přímá spojnice 47">
                <a:extLst>
                  <a:ext uri="{FF2B5EF4-FFF2-40B4-BE49-F238E27FC236}">
                    <a16:creationId xmlns:a16="http://schemas.microsoft.com/office/drawing/2014/main" id="{3B0BABBB-6B74-4765-A987-B72FDEEA0F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32900" y="6747776"/>
                <a:ext cx="204357" cy="10357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Přímá spojnice 48">
                <a:extLst>
                  <a:ext uri="{FF2B5EF4-FFF2-40B4-BE49-F238E27FC236}">
                    <a16:creationId xmlns:a16="http://schemas.microsoft.com/office/drawing/2014/main" id="{7212581A-9EEE-4CD2-AA9D-532AECA976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36933" y="6765583"/>
                <a:ext cx="0" cy="210385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Přímá spojnice 49">
                <a:extLst>
                  <a:ext uri="{FF2B5EF4-FFF2-40B4-BE49-F238E27FC236}">
                    <a16:creationId xmlns:a16="http://schemas.microsoft.com/office/drawing/2014/main" id="{AD131C97-09C3-4BD6-9375-7562B9289B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36933" y="6972932"/>
                <a:ext cx="303958" cy="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Přímá spojnice 50">
                <a:extLst>
                  <a:ext uri="{FF2B5EF4-FFF2-40B4-BE49-F238E27FC236}">
                    <a16:creationId xmlns:a16="http://schemas.microsoft.com/office/drawing/2014/main" id="{253D1C63-95FF-4E49-8F03-831F713CB84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93247" y="7172328"/>
                <a:ext cx="393698" cy="4854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Přímá spojnice 51">
                <a:extLst>
                  <a:ext uri="{FF2B5EF4-FFF2-40B4-BE49-F238E27FC236}">
                    <a16:creationId xmlns:a16="http://schemas.microsoft.com/office/drawing/2014/main" id="{C27B6FC2-A7A9-449B-87EA-AB108AA2C6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99701" y="6984924"/>
                <a:ext cx="0" cy="192703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Přímá spojnice 52">
                <a:extLst>
                  <a:ext uri="{FF2B5EF4-FFF2-40B4-BE49-F238E27FC236}">
                    <a16:creationId xmlns:a16="http://schemas.microsoft.com/office/drawing/2014/main" id="{4DF4C459-FAF8-430C-8A9F-A783778DB0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2896" y="7164070"/>
                <a:ext cx="0" cy="23755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Přímá spojnice 53">
                <a:extLst>
                  <a:ext uri="{FF2B5EF4-FFF2-40B4-BE49-F238E27FC236}">
                    <a16:creationId xmlns:a16="http://schemas.microsoft.com/office/drawing/2014/main" id="{F45712D5-C5E3-4D1B-B870-85C92AEABD8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78958" y="6440494"/>
                <a:ext cx="7636" cy="970836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Přímá spojnice 54">
                <a:extLst>
                  <a:ext uri="{FF2B5EF4-FFF2-40B4-BE49-F238E27FC236}">
                    <a16:creationId xmlns:a16="http://schemas.microsoft.com/office/drawing/2014/main" id="{41C051F9-74A4-4673-9AF4-8A4ED2AAAD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71339" y="7401620"/>
                <a:ext cx="711557" cy="971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Přímá spojnice 55">
                <a:extLst>
                  <a:ext uri="{FF2B5EF4-FFF2-40B4-BE49-F238E27FC236}">
                    <a16:creationId xmlns:a16="http://schemas.microsoft.com/office/drawing/2014/main" id="{718CE172-3E35-4144-90FD-388CCE7650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54794" y="7401620"/>
                <a:ext cx="1" cy="24726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Skupina 37">
              <a:extLst>
                <a:ext uri="{FF2B5EF4-FFF2-40B4-BE49-F238E27FC236}">
                  <a16:creationId xmlns:a16="http://schemas.microsoft.com/office/drawing/2014/main" id="{F5F09AC9-6D54-455A-BFBA-F156A32354E0}"/>
                </a:ext>
              </a:extLst>
            </p:cNvPr>
            <p:cNvGrpSpPr/>
            <p:nvPr/>
          </p:nvGrpSpPr>
          <p:grpSpPr>
            <a:xfrm>
              <a:off x="3628489" y="3017889"/>
              <a:ext cx="2940479" cy="1335665"/>
              <a:chOff x="3628489" y="3017889"/>
              <a:chExt cx="2940479" cy="1335665"/>
            </a:xfrm>
          </p:grpSpPr>
          <p:pic>
            <p:nvPicPr>
              <p:cNvPr id="39" name="Grafický objekt 38">
                <a:extLst>
                  <a:ext uri="{FF2B5EF4-FFF2-40B4-BE49-F238E27FC236}">
                    <a16:creationId xmlns:a16="http://schemas.microsoft.com/office/drawing/2014/main" id="{52011C90-5024-4E9B-BB27-7400D6BAED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628489" y="3712576"/>
                <a:ext cx="742920" cy="314145"/>
              </a:xfrm>
              <a:prstGeom prst="rect">
                <a:avLst/>
              </a:prstGeom>
            </p:spPr>
          </p:pic>
          <p:pic>
            <p:nvPicPr>
              <p:cNvPr id="40" name="Grafický objekt 39">
                <a:extLst>
                  <a:ext uri="{FF2B5EF4-FFF2-40B4-BE49-F238E27FC236}">
                    <a16:creationId xmlns:a16="http://schemas.microsoft.com/office/drawing/2014/main" id="{695AE354-9921-426B-8F8A-265ADD9543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5041580" y="3017889"/>
                <a:ext cx="369653" cy="1100299"/>
              </a:xfrm>
              <a:prstGeom prst="rect">
                <a:avLst/>
              </a:prstGeom>
            </p:spPr>
          </p:pic>
          <p:pic>
            <p:nvPicPr>
              <p:cNvPr id="41" name="Grafický objekt 40">
                <a:extLst>
                  <a:ext uri="{FF2B5EF4-FFF2-40B4-BE49-F238E27FC236}">
                    <a16:creationId xmlns:a16="http://schemas.microsoft.com/office/drawing/2014/main" id="{6BCB3C08-47F4-4E6B-8E80-23D7868FAA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 rot="19679023">
                <a:off x="5586728" y="3529888"/>
                <a:ext cx="451628" cy="823666"/>
              </a:xfrm>
              <a:prstGeom prst="rect">
                <a:avLst/>
              </a:prstGeom>
            </p:spPr>
          </p:pic>
          <p:pic>
            <p:nvPicPr>
              <p:cNvPr id="42" name="Grafický objekt 41">
                <a:extLst>
                  <a:ext uri="{FF2B5EF4-FFF2-40B4-BE49-F238E27FC236}">
                    <a16:creationId xmlns:a16="http://schemas.microsoft.com/office/drawing/2014/main" id="{AF683EDD-5643-4088-84A6-813F377E2C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117340" y="3736824"/>
                <a:ext cx="451628" cy="338721"/>
              </a:xfrm>
              <a:prstGeom prst="rect">
                <a:avLst/>
              </a:prstGeom>
            </p:spPr>
          </p:pic>
          <p:pic>
            <p:nvPicPr>
              <p:cNvPr id="43" name="Grafický objekt 42">
                <a:extLst>
                  <a:ext uri="{FF2B5EF4-FFF2-40B4-BE49-F238E27FC236}">
                    <a16:creationId xmlns:a16="http://schemas.microsoft.com/office/drawing/2014/main" id="{C646EA1D-B3D0-42EC-A11C-9C7C1DCE86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4246788" y="3796411"/>
                <a:ext cx="703881" cy="29084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71364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C35C9E7C-7678-43F4-8985-3315FA66D095}"/>
              </a:ext>
            </a:extLst>
          </p:cNvPr>
          <p:cNvSpPr/>
          <p:nvPr/>
        </p:nvSpPr>
        <p:spPr>
          <a:xfrm>
            <a:off x="1898964" y="1281998"/>
            <a:ext cx="5192952" cy="10996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Odpověď: Žába je příbuznější člověku, protože mají společného předka, který žil později než společný předek žáby a ryby.</a:t>
            </a:r>
            <a:endParaRPr lang="cs-CZ" sz="16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A378DC97-50E5-4E5B-9D75-9AB10C5A0911}"/>
              </a:ext>
            </a:extLst>
          </p:cNvPr>
          <p:cNvSpPr/>
          <p:nvPr/>
        </p:nvSpPr>
        <p:spPr>
          <a:xfrm>
            <a:off x="3075368" y="261465"/>
            <a:ext cx="2920240" cy="9335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JAK ČÍST EVOLUČNÍ STROMY 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681C199A-3037-47B6-A766-DCB7B9259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8</a:t>
            </a:fld>
            <a:endParaRPr lang="cs-CZ"/>
          </a:p>
        </p:txBody>
      </p:sp>
      <p:grpSp>
        <p:nvGrpSpPr>
          <p:cNvPr id="20" name="Skupina 19">
            <a:extLst>
              <a:ext uri="{FF2B5EF4-FFF2-40B4-BE49-F238E27FC236}">
                <a16:creationId xmlns:a16="http://schemas.microsoft.com/office/drawing/2014/main" id="{C0638790-BC9B-4D21-9BB4-0935E289B2F4}"/>
              </a:ext>
            </a:extLst>
          </p:cNvPr>
          <p:cNvGrpSpPr/>
          <p:nvPr/>
        </p:nvGrpSpPr>
        <p:grpSpPr>
          <a:xfrm>
            <a:off x="63945" y="2456152"/>
            <a:ext cx="4127859" cy="3487113"/>
            <a:chOff x="63945" y="2456152"/>
            <a:chExt cx="4127859" cy="3487113"/>
          </a:xfrm>
        </p:grpSpPr>
        <p:cxnSp>
          <p:nvCxnSpPr>
            <p:cNvPr id="21" name="Přímá spojnice se šipkou 20">
              <a:extLst>
                <a:ext uri="{FF2B5EF4-FFF2-40B4-BE49-F238E27FC236}">
                  <a16:creationId xmlns:a16="http://schemas.microsoft.com/office/drawing/2014/main" id="{24D9FC04-D908-4710-94F6-1D2B28546C8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68345" y="5352892"/>
              <a:ext cx="647380" cy="382094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22" name="Skupina 21">
              <a:extLst>
                <a:ext uri="{FF2B5EF4-FFF2-40B4-BE49-F238E27FC236}">
                  <a16:creationId xmlns:a16="http://schemas.microsoft.com/office/drawing/2014/main" id="{61873414-F8D4-4DD5-94EE-4E34CD4C2BDB}"/>
                </a:ext>
              </a:extLst>
            </p:cNvPr>
            <p:cNvGrpSpPr/>
            <p:nvPr/>
          </p:nvGrpSpPr>
          <p:grpSpPr>
            <a:xfrm>
              <a:off x="63945" y="2456152"/>
              <a:ext cx="4127859" cy="3487113"/>
              <a:chOff x="3702395" y="2977272"/>
              <a:chExt cx="3023296" cy="2607942"/>
            </a:xfrm>
          </p:grpSpPr>
          <p:grpSp>
            <p:nvGrpSpPr>
              <p:cNvPr id="25" name="Skupina 24">
                <a:extLst>
                  <a:ext uri="{FF2B5EF4-FFF2-40B4-BE49-F238E27FC236}">
                    <a16:creationId xmlns:a16="http://schemas.microsoft.com/office/drawing/2014/main" id="{36B0EF8A-0B2C-41D0-8502-5F978669219D}"/>
                  </a:ext>
                </a:extLst>
              </p:cNvPr>
              <p:cNvGrpSpPr/>
              <p:nvPr/>
            </p:nvGrpSpPr>
            <p:grpSpPr>
              <a:xfrm>
                <a:off x="4082902" y="4108281"/>
                <a:ext cx="2541723" cy="1476933"/>
                <a:chOff x="4022680" y="6393593"/>
                <a:chExt cx="941870" cy="1209063"/>
              </a:xfrm>
            </p:grpSpPr>
            <p:grpSp>
              <p:nvGrpSpPr>
                <p:cNvPr id="32" name="Skupina 31">
                  <a:extLst>
                    <a:ext uri="{FF2B5EF4-FFF2-40B4-BE49-F238E27FC236}">
                      <a16:creationId xmlns:a16="http://schemas.microsoft.com/office/drawing/2014/main" id="{9DE26F05-22A7-4028-88BD-86F63821045B}"/>
                    </a:ext>
                  </a:extLst>
                </p:cNvPr>
                <p:cNvGrpSpPr/>
                <p:nvPr/>
              </p:nvGrpSpPr>
              <p:grpSpPr>
                <a:xfrm>
                  <a:off x="4022680" y="6397167"/>
                  <a:ext cx="941870" cy="1205489"/>
                  <a:chOff x="1370511" y="6434096"/>
                  <a:chExt cx="941870" cy="1205489"/>
                </a:xfrm>
              </p:grpSpPr>
              <p:cxnSp>
                <p:nvCxnSpPr>
                  <p:cNvPr id="38" name="Přímá spojnice 37">
                    <a:extLst>
                      <a:ext uri="{FF2B5EF4-FFF2-40B4-BE49-F238E27FC236}">
                        <a16:creationId xmlns:a16="http://schemas.microsoft.com/office/drawing/2014/main" id="{31DD0E60-D06E-41E6-9CA4-A98C7694FD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12381" y="6437834"/>
                    <a:ext cx="0" cy="304298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Přímá spojnice 38">
                    <a:extLst>
                      <a:ext uri="{FF2B5EF4-FFF2-40B4-BE49-F238E27FC236}">
                        <a16:creationId xmlns:a16="http://schemas.microsoft.com/office/drawing/2014/main" id="{1EA2929C-A6E4-456A-9D73-12D3ABB66BE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075994" y="6445285"/>
                    <a:ext cx="0" cy="296847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Přímá spojnice 39">
                    <a:extLst>
                      <a:ext uri="{FF2B5EF4-FFF2-40B4-BE49-F238E27FC236}">
                        <a16:creationId xmlns:a16="http://schemas.microsoft.com/office/drawing/2014/main" id="{9109732F-D485-4BE1-912D-1569EF56EAA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078728" y="6734678"/>
                    <a:ext cx="227086" cy="4195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Přímá spojnice 40">
                    <a:extLst>
                      <a:ext uri="{FF2B5EF4-FFF2-40B4-BE49-F238E27FC236}">
                        <a16:creationId xmlns:a16="http://schemas.microsoft.com/office/drawing/2014/main" id="{2BBD77A5-B99F-46E3-8B69-BEA385A10E0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205060" y="6742132"/>
                    <a:ext cx="0" cy="198805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Přímá spojnice 41">
                    <a:extLst>
                      <a:ext uri="{FF2B5EF4-FFF2-40B4-BE49-F238E27FC236}">
                        <a16:creationId xmlns:a16="http://schemas.microsoft.com/office/drawing/2014/main" id="{4C214805-80E3-4108-91CB-26CB21466A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844254" y="7161700"/>
                    <a:ext cx="0" cy="247259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Přímá spojnice 42">
                    <a:extLst>
                      <a:ext uri="{FF2B5EF4-FFF2-40B4-BE49-F238E27FC236}">
                        <a16:creationId xmlns:a16="http://schemas.microsoft.com/office/drawing/2014/main" id="{47B1E212-EC70-4251-B401-2B36E7D8F77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370511" y="6434096"/>
                    <a:ext cx="7636" cy="970836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Přímá spojnice 43">
                    <a:extLst>
                      <a:ext uri="{FF2B5EF4-FFF2-40B4-BE49-F238E27FC236}">
                        <a16:creationId xmlns:a16="http://schemas.microsoft.com/office/drawing/2014/main" id="{185616A3-9776-431C-B4DE-22461E9DF3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74244" y="7404932"/>
                    <a:ext cx="473914" cy="4027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Přímá spojnice 44">
                    <a:extLst>
                      <a:ext uri="{FF2B5EF4-FFF2-40B4-BE49-F238E27FC236}">
                        <a16:creationId xmlns:a16="http://schemas.microsoft.com/office/drawing/2014/main" id="{F7BF7BBB-89E4-4376-A7EC-C828173904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28002" y="7402035"/>
                    <a:ext cx="0" cy="237550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3" name="Přímá spojnice 32">
                  <a:extLst>
                    <a:ext uri="{FF2B5EF4-FFF2-40B4-BE49-F238E27FC236}">
                      <a16:creationId xmlns:a16="http://schemas.microsoft.com/office/drawing/2014/main" id="{43E44428-578D-48D9-86B1-FD65A3DFB4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80661" y="6393593"/>
                  <a:ext cx="0" cy="724254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Přímá spojnice 33">
                  <a:extLst>
                    <a:ext uri="{FF2B5EF4-FFF2-40B4-BE49-F238E27FC236}">
                      <a16:creationId xmlns:a16="http://schemas.microsoft.com/office/drawing/2014/main" id="{C6BF9EF2-9E23-4DFC-8EB3-BE7483C311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78128" y="7123300"/>
                  <a:ext cx="420607" cy="366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Přímá spojnice 34">
                  <a:extLst>
                    <a:ext uri="{FF2B5EF4-FFF2-40B4-BE49-F238E27FC236}">
                      <a16:creationId xmlns:a16="http://schemas.microsoft.com/office/drawing/2014/main" id="{A397F276-CAAF-4A14-96A4-4E566F685A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510038" y="6395394"/>
                  <a:ext cx="0" cy="511648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Přímá spojnice 35">
                  <a:extLst>
                    <a:ext uri="{FF2B5EF4-FFF2-40B4-BE49-F238E27FC236}">
                      <a16:creationId xmlns:a16="http://schemas.microsoft.com/office/drawing/2014/main" id="{806C3D52-6F8D-484B-946C-D84EEC8FD6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511498" y="6907042"/>
                  <a:ext cx="345731" cy="0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Přímá spojnice 36">
                  <a:extLst>
                    <a:ext uri="{FF2B5EF4-FFF2-40B4-BE49-F238E27FC236}">
                      <a16:creationId xmlns:a16="http://schemas.microsoft.com/office/drawing/2014/main" id="{01456E40-67C7-4EDC-B76C-D53CB6BFF2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698735" y="6901223"/>
                  <a:ext cx="1" cy="223548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Skupina 25">
                <a:extLst>
                  <a:ext uri="{FF2B5EF4-FFF2-40B4-BE49-F238E27FC236}">
                    <a16:creationId xmlns:a16="http://schemas.microsoft.com/office/drawing/2014/main" id="{0D9B8B18-53A0-4AFD-B6DE-146C9ECAF1F5}"/>
                  </a:ext>
                </a:extLst>
              </p:cNvPr>
              <p:cNvGrpSpPr/>
              <p:nvPr/>
            </p:nvGrpSpPr>
            <p:grpSpPr>
              <a:xfrm>
                <a:off x="3702395" y="2977272"/>
                <a:ext cx="3023296" cy="1313519"/>
                <a:chOff x="3702395" y="2977272"/>
                <a:chExt cx="3023296" cy="1313519"/>
              </a:xfrm>
            </p:grpSpPr>
            <p:pic>
              <p:nvPicPr>
                <p:cNvPr id="27" name="Grafický objekt 26">
                  <a:extLst>
                    <a:ext uri="{FF2B5EF4-FFF2-40B4-BE49-F238E27FC236}">
                      <a16:creationId xmlns:a16="http://schemas.microsoft.com/office/drawing/2014/main" id="{CDFDB253-F4FE-46A6-9A71-EA470A4C97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02395" y="3668563"/>
                  <a:ext cx="742920" cy="314145"/>
                </a:xfrm>
                <a:prstGeom prst="rect">
                  <a:avLst/>
                </a:prstGeom>
              </p:spPr>
            </p:pic>
            <p:pic>
              <p:nvPicPr>
                <p:cNvPr id="28" name="Grafický objekt 27">
                  <a:extLst>
                    <a:ext uri="{FF2B5EF4-FFF2-40B4-BE49-F238E27FC236}">
                      <a16:creationId xmlns:a16="http://schemas.microsoft.com/office/drawing/2014/main" id="{C2572392-4A6F-450E-8AA4-4816D09F9EC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 rot="19679023">
                  <a:off x="5123426" y="3467125"/>
                  <a:ext cx="451628" cy="823666"/>
                </a:xfrm>
                <a:prstGeom prst="rect">
                  <a:avLst/>
                </a:prstGeom>
              </p:spPr>
            </p:pic>
            <p:pic>
              <p:nvPicPr>
                <p:cNvPr id="29" name="Grafický objekt 28">
                  <a:extLst>
                    <a:ext uri="{FF2B5EF4-FFF2-40B4-BE49-F238E27FC236}">
                      <a16:creationId xmlns:a16="http://schemas.microsoft.com/office/drawing/2014/main" id="{095C6F8D-D82D-4E0C-A51F-88CDD05E0FF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15505" y="3656276"/>
                  <a:ext cx="451628" cy="338721"/>
                </a:xfrm>
                <a:prstGeom prst="rect">
                  <a:avLst/>
                </a:prstGeom>
              </p:spPr>
            </p:pic>
            <p:pic>
              <p:nvPicPr>
                <p:cNvPr id="30" name="Grafický objekt 29">
                  <a:extLst>
                    <a:ext uri="{FF2B5EF4-FFF2-40B4-BE49-F238E27FC236}">
                      <a16:creationId xmlns:a16="http://schemas.microsoft.com/office/drawing/2014/main" id="{ED00CD55-954E-4B88-B56F-D2AFB8B373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6428" y="3738697"/>
                  <a:ext cx="703881" cy="290849"/>
                </a:xfrm>
                <a:prstGeom prst="rect">
                  <a:avLst/>
                </a:prstGeom>
              </p:spPr>
            </p:pic>
            <p:pic>
              <p:nvPicPr>
                <p:cNvPr id="31" name="Grafický objekt 30">
                  <a:extLst>
                    <a:ext uri="{FF2B5EF4-FFF2-40B4-BE49-F238E27FC236}">
                      <a16:creationId xmlns:a16="http://schemas.microsoft.com/office/drawing/2014/main" id="{E0DB67C0-6127-42C9-B850-0B39FE5B0B3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356038" y="2977272"/>
                  <a:ext cx="369653" cy="1100299"/>
                </a:xfrm>
                <a:prstGeom prst="rect">
                  <a:avLst/>
                </a:prstGeom>
              </p:spPr>
            </p:pic>
          </p:grpSp>
        </p:grpSp>
        <p:sp>
          <p:nvSpPr>
            <p:cNvPr id="23" name="Ovál 22">
              <a:extLst>
                <a:ext uri="{FF2B5EF4-FFF2-40B4-BE49-F238E27FC236}">
                  <a16:creationId xmlns:a16="http://schemas.microsoft.com/office/drawing/2014/main" id="{A4276FB1-6807-4C8C-8F1C-B92749485E6B}"/>
                </a:ext>
              </a:extLst>
            </p:cNvPr>
            <p:cNvSpPr/>
            <p:nvPr/>
          </p:nvSpPr>
          <p:spPr>
            <a:xfrm>
              <a:off x="1429078" y="5436786"/>
              <a:ext cx="251808" cy="25299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ál 23">
              <a:extLst>
                <a:ext uri="{FF2B5EF4-FFF2-40B4-BE49-F238E27FC236}">
                  <a16:creationId xmlns:a16="http://schemas.microsoft.com/office/drawing/2014/main" id="{67D8ECD5-8624-4024-B01E-7DF5E2FD9AD2}"/>
                </a:ext>
              </a:extLst>
            </p:cNvPr>
            <p:cNvSpPr/>
            <p:nvPr/>
          </p:nvSpPr>
          <p:spPr>
            <a:xfrm>
              <a:off x="2216666" y="5035312"/>
              <a:ext cx="251808" cy="25299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Skupina 45">
            <a:extLst>
              <a:ext uri="{FF2B5EF4-FFF2-40B4-BE49-F238E27FC236}">
                <a16:creationId xmlns:a16="http://schemas.microsoft.com/office/drawing/2014/main" id="{675995C6-0573-4E01-A0D7-BFA10B9D7D52}"/>
              </a:ext>
            </a:extLst>
          </p:cNvPr>
          <p:cNvGrpSpPr/>
          <p:nvPr/>
        </p:nvGrpSpPr>
        <p:grpSpPr>
          <a:xfrm>
            <a:off x="4851888" y="2456152"/>
            <a:ext cx="4014785" cy="3434153"/>
            <a:chOff x="4851888" y="2456152"/>
            <a:chExt cx="4014785" cy="3434153"/>
          </a:xfrm>
        </p:grpSpPr>
        <p:cxnSp>
          <p:nvCxnSpPr>
            <p:cNvPr id="47" name="Přímá spojnice se šipkou 46">
              <a:extLst>
                <a:ext uri="{FF2B5EF4-FFF2-40B4-BE49-F238E27FC236}">
                  <a16:creationId xmlns:a16="http://schemas.microsoft.com/office/drawing/2014/main" id="{D42D06FF-B3E4-4373-96CA-ACB48ED8F41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46794" y="5303325"/>
              <a:ext cx="647380" cy="382094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48" name="Skupina 47">
              <a:extLst>
                <a:ext uri="{FF2B5EF4-FFF2-40B4-BE49-F238E27FC236}">
                  <a16:creationId xmlns:a16="http://schemas.microsoft.com/office/drawing/2014/main" id="{EE60F7BE-C3DD-46EA-B7BB-8C648ADDA1DC}"/>
                </a:ext>
              </a:extLst>
            </p:cNvPr>
            <p:cNvGrpSpPr/>
            <p:nvPr/>
          </p:nvGrpSpPr>
          <p:grpSpPr>
            <a:xfrm>
              <a:off x="4851888" y="2456152"/>
              <a:ext cx="4014785" cy="3434153"/>
              <a:chOff x="3628489" y="3017889"/>
              <a:chExt cx="2940479" cy="2568334"/>
            </a:xfrm>
          </p:grpSpPr>
          <p:grpSp>
            <p:nvGrpSpPr>
              <p:cNvPr id="51" name="Skupina 50">
                <a:extLst>
                  <a:ext uri="{FF2B5EF4-FFF2-40B4-BE49-F238E27FC236}">
                    <a16:creationId xmlns:a16="http://schemas.microsoft.com/office/drawing/2014/main" id="{11AB564B-8600-4554-B4FF-BD4EC83639F2}"/>
                  </a:ext>
                </a:extLst>
              </p:cNvPr>
              <p:cNvGrpSpPr/>
              <p:nvPr/>
            </p:nvGrpSpPr>
            <p:grpSpPr>
              <a:xfrm>
                <a:off x="3969085" y="4110117"/>
                <a:ext cx="2470847" cy="1476106"/>
                <a:chOff x="1371339" y="6440494"/>
                <a:chExt cx="915606" cy="1208386"/>
              </a:xfrm>
            </p:grpSpPr>
            <p:cxnSp>
              <p:nvCxnSpPr>
                <p:cNvPr id="58" name="Přímá spojnice 57">
                  <a:extLst>
                    <a:ext uri="{FF2B5EF4-FFF2-40B4-BE49-F238E27FC236}">
                      <a16:creationId xmlns:a16="http://schemas.microsoft.com/office/drawing/2014/main" id="{25BC8640-F3D3-416A-B8CE-49D753256C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42296" y="6461284"/>
                  <a:ext cx="0" cy="511648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Přímá spojnice 58">
                  <a:extLst>
                    <a:ext uri="{FF2B5EF4-FFF2-40B4-BE49-F238E27FC236}">
                      <a16:creationId xmlns:a16="http://schemas.microsoft.com/office/drawing/2014/main" id="{1EDE29DC-5459-4924-A859-22CA8C018E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44254" y="6461284"/>
                  <a:ext cx="0" cy="304298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Přímá spojnice 59">
                  <a:extLst>
                    <a:ext uri="{FF2B5EF4-FFF2-40B4-BE49-F238E27FC236}">
                      <a16:creationId xmlns:a16="http://schemas.microsoft.com/office/drawing/2014/main" id="{F4CB0D06-486B-4FB8-AEA1-F361D71B52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26878" y="6461286"/>
                  <a:ext cx="0" cy="296847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Přímá spojnice 60">
                  <a:extLst>
                    <a:ext uri="{FF2B5EF4-FFF2-40B4-BE49-F238E27FC236}">
                      <a16:creationId xmlns:a16="http://schemas.microsoft.com/office/drawing/2014/main" id="{84E70EF7-8E31-4890-A27C-61760707F4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79947" y="6448074"/>
                  <a:ext cx="0" cy="724254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Přímá spojnice 61">
                  <a:extLst>
                    <a:ext uri="{FF2B5EF4-FFF2-40B4-BE49-F238E27FC236}">
                      <a16:creationId xmlns:a16="http://schemas.microsoft.com/office/drawing/2014/main" id="{991FF64D-56D9-454F-932F-B7411F44C5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32900" y="6747776"/>
                  <a:ext cx="204357" cy="10357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Přímá spojnice 62">
                  <a:extLst>
                    <a:ext uri="{FF2B5EF4-FFF2-40B4-BE49-F238E27FC236}">
                      <a16:creationId xmlns:a16="http://schemas.microsoft.com/office/drawing/2014/main" id="{EC957933-4628-4197-81D9-87FC9C7452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36933" y="6765583"/>
                  <a:ext cx="0" cy="210385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Přímá spojnice 63">
                  <a:extLst>
                    <a:ext uri="{FF2B5EF4-FFF2-40B4-BE49-F238E27FC236}">
                      <a16:creationId xmlns:a16="http://schemas.microsoft.com/office/drawing/2014/main" id="{66AAB6C7-5031-481C-975E-EC68B3A2E5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36933" y="6972932"/>
                  <a:ext cx="303958" cy="0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Přímá spojnice 64">
                  <a:extLst>
                    <a:ext uri="{FF2B5EF4-FFF2-40B4-BE49-F238E27FC236}">
                      <a16:creationId xmlns:a16="http://schemas.microsoft.com/office/drawing/2014/main" id="{73C12A9F-0BBD-4AB2-8868-E321E705B3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893247" y="7172328"/>
                  <a:ext cx="393698" cy="4854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Přímá spojnice 65">
                  <a:extLst>
                    <a:ext uri="{FF2B5EF4-FFF2-40B4-BE49-F238E27FC236}">
                      <a16:creationId xmlns:a16="http://schemas.microsoft.com/office/drawing/2014/main" id="{BE373500-8317-400A-9A75-E1C63C9C52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99701" y="6984924"/>
                  <a:ext cx="0" cy="192703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Přímá spojnice 66">
                  <a:extLst>
                    <a:ext uri="{FF2B5EF4-FFF2-40B4-BE49-F238E27FC236}">
                      <a16:creationId xmlns:a16="http://schemas.microsoft.com/office/drawing/2014/main" id="{9A6D18D4-E595-407D-85D3-4387BE4729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82896" y="7164070"/>
                  <a:ext cx="0" cy="237550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Přímá spojnice 67">
                  <a:extLst>
                    <a:ext uri="{FF2B5EF4-FFF2-40B4-BE49-F238E27FC236}">
                      <a16:creationId xmlns:a16="http://schemas.microsoft.com/office/drawing/2014/main" id="{78E64D78-385C-4F3B-9890-901C38B9F3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8958" y="6440494"/>
                  <a:ext cx="7636" cy="970836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Přímá spojnice 68">
                  <a:extLst>
                    <a:ext uri="{FF2B5EF4-FFF2-40B4-BE49-F238E27FC236}">
                      <a16:creationId xmlns:a16="http://schemas.microsoft.com/office/drawing/2014/main" id="{14D5E601-3D95-485A-9A6A-7F47EBF4A6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1339" y="7401620"/>
                  <a:ext cx="711557" cy="9710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Přímá spojnice 69">
                  <a:extLst>
                    <a:ext uri="{FF2B5EF4-FFF2-40B4-BE49-F238E27FC236}">
                      <a16:creationId xmlns:a16="http://schemas.microsoft.com/office/drawing/2014/main" id="{EE6896B8-B542-4BB4-B8AE-D9E9E35BB8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54794" y="7401620"/>
                  <a:ext cx="1" cy="247260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2" name="Skupina 51">
                <a:extLst>
                  <a:ext uri="{FF2B5EF4-FFF2-40B4-BE49-F238E27FC236}">
                    <a16:creationId xmlns:a16="http://schemas.microsoft.com/office/drawing/2014/main" id="{1A3FB5AE-3B0F-4D0D-9568-57F06E796310}"/>
                  </a:ext>
                </a:extLst>
              </p:cNvPr>
              <p:cNvGrpSpPr/>
              <p:nvPr/>
            </p:nvGrpSpPr>
            <p:grpSpPr>
              <a:xfrm>
                <a:off x="3628489" y="3017889"/>
                <a:ext cx="2940479" cy="1335665"/>
                <a:chOff x="3628489" y="3017889"/>
                <a:chExt cx="2940479" cy="1335665"/>
              </a:xfrm>
            </p:grpSpPr>
            <p:pic>
              <p:nvPicPr>
                <p:cNvPr id="53" name="Grafický objekt 52">
                  <a:extLst>
                    <a:ext uri="{FF2B5EF4-FFF2-40B4-BE49-F238E27FC236}">
                      <a16:creationId xmlns:a16="http://schemas.microsoft.com/office/drawing/2014/main" id="{AFD77E7E-5E0E-4EB7-9941-7BEF02A583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28489" y="3712576"/>
                  <a:ext cx="742920" cy="314145"/>
                </a:xfrm>
                <a:prstGeom prst="rect">
                  <a:avLst/>
                </a:prstGeom>
              </p:spPr>
            </p:pic>
            <p:pic>
              <p:nvPicPr>
                <p:cNvPr id="54" name="Grafický objekt 53">
                  <a:extLst>
                    <a:ext uri="{FF2B5EF4-FFF2-40B4-BE49-F238E27FC236}">
                      <a16:creationId xmlns:a16="http://schemas.microsoft.com/office/drawing/2014/main" id="{9BDD088E-01E7-40DC-91CF-FC5295DF01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41580" y="3017889"/>
                  <a:ext cx="369653" cy="1100299"/>
                </a:xfrm>
                <a:prstGeom prst="rect">
                  <a:avLst/>
                </a:prstGeom>
              </p:spPr>
            </p:pic>
            <p:pic>
              <p:nvPicPr>
                <p:cNvPr id="55" name="Grafický objekt 54">
                  <a:extLst>
                    <a:ext uri="{FF2B5EF4-FFF2-40B4-BE49-F238E27FC236}">
                      <a16:creationId xmlns:a16="http://schemas.microsoft.com/office/drawing/2014/main" id="{A04558D6-34A8-40D8-BB91-D148833108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 rot="19679023">
                  <a:off x="5586728" y="3529888"/>
                  <a:ext cx="451628" cy="823666"/>
                </a:xfrm>
                <a:prstGeom prst="rect">
                  <a:avLst/>
                </a:prstGeom>
              </p:spPr>
            </p:pic>
            <p:pic>
              <p:nvPicPr>
                <p:cNvPr id="56" name="Grafický objekt 55">
                  <a:extLst>
                    <a:ext uri="{FF2B5EF4-FFF2-40B4-BE49-F238E27FC236}">
                      <a16:creationId xmlns:a16="http://schemas.microsoft.com/office/drawing/2014/main" id="{26A56F1A-AED3-4571-8D4A-FC8244545BF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17340" y="3736824"/>
                  <a:ext cx="451628" cy="338721"/>
                </a:xfrm>
                <a:prstGeom prst="rect">
                  <a:avLst/>
                </a:prstGeom>
              </p:spPr>
            </p:pic>
            <p:pic>
              <p:nvPicPr>
                <p:cNvPr id="57" name="Grafický objekt 56">
                  <a:extLst>
                    <a:ext uri="{FF2B5EF4-FFF2-40B4-BE49-F238E27FC236}">
                      <a16:creationId xmlns:a16="http://schemas.microsoft.com/office/drawing/2014/main" id="{51B2B4A8-A6A3-4ED4-96D3-6154D64AE2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46788" y="3796411"/>
                  <a:ext cx="703881" cy="290849"/>
                </a:xfrm>
                <a:prstGeom prst="rect">
                  <a:avLst/>
                </a:prstGeom>
              </p:spPr>
            </p:pic>
          </p:grpSp>
        </p:grpSp>
        <p:sp>
          <p:nvSpPr>
            <p:cNvPr id="49" name="Ovál 48">
              <a:extLst>
                <a:ext uri="{FF2B5EF4-FFF2-40B4-BE49-F238E27FC236}">
                  <a16:creationId xmlns:a16="http://schemas.microsoft.com/office/drawing/2014/main" id="{26D99ABB-4C79-49F9-BC20-8F6AC58D3550}"/>
                </a:ext>
              </a:extLst>
            </p:cNvPr>
            <p:cNvSpPr/>
            <p:nvPr/>
          </p:nvSpPr>
          <p:spPr>
            <a:xfrm>
              <a:off x="6235414" y="5375805"/>
              <a:ext cx="251808" cy="25299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ál 49">
              <a:extLst>
                <a:ext uri="{FF2B5EF4-FFF2-40B4-BE49-F238E27FC236}">
                  <a16:creationId xmlns:a16="http://schemas.microsoft.com/office/drawing/2014/main" id="{57ECB284-DA2F-4AC5-B39C-EF72008AC842}"/>
                </a:ext>
              </a:extLst>
            </p:cNvPr>
            <p:cNvSpPr/>
            <p:nvPr/>
          </p:nvSpPr>
          <p:spPr>
            <a:xfrm>
              <a:off x="7818391" y="4996169"/>
              <a:ext cx="251808" cy="25299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38720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25BDA0EE-F319-4A36-8E60-460915CF8153}"/>
              </a:ext>
            </a:extLst>
          </p:cNvPr>
          <p:cNvSpPr/>
          <p:nvPr/>
        </p:nvSpPr>
        <p:spPr>
          <a:xfrm>
            <a:off x="1562986" y="1281998"/>
            <a:ext cx="6018028" cy="294431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000" b="1" dirty="0">
                <a:solidFill>
                  <a:schemeClr val="tx1"/>
                </a:solidFill>
              </a:rPr>
              <a:t>Při čtení evolučních stromů vždy hledejte společné předky a ujasněte si pořadí, v jakém se objevovali. </a:t>
            </a:r>
          </a:p>
          <a:p>
            <a:pPr algn="ctr"/>
            <a:endParaRPr lang="cs-CZ" sz="2000" b="1" dirty="0">
              <a:solidFill>
                <a:schemeClr val="tx1"/>
              </a:solidFill>
            </a:endParaRPr>
          </a:p>
          <a:p>
            <a:pPr algn="ctr"/>
            <a:r>
              <a:rPr lang="cs-CZ" sz="2000" b="1" dirty="0">
                <a:solidFill>
                  <a:schemeClr val="tx1"/>
                </a:solidFill>
              </a:rPr>
              <a:t>Pro určení příbuznosti mezi druhy je klíčové zjistit jejich </a:t>
            </a:r>
            <a:r>
              <a:rPr lang="cs-CZ" sz="2000" b="1" dirty="0">
                <a:solidFill>
                  <a:srgbClr val="FF0000"/>
                </a:solidFill>
              </a:rPr>
              <a:t>posledního společného předka. </a:t>
            </a:r>
          </a:p>
          <a:p>
            <a:pPr algn="ctr"/>
            <a:r>
              <a:rPr lang="cs-CZ" sz="2000" b="1" dirty="0">
                <a:solidFill>
                  <a:schemeClr val="tx1"/>
                </a:solidFill>
              </a:rPr>
              <a:t>Druhy jsou si tím příbuznější, čím pozdějšího posledního společného předka mají.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0306DBBD-E4DA-4E82-B010-8AED6DD16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869263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1214</TotalTime>
  <Words>1463</Words>
  <Application>Microsoft Office PowerPoint</Application>
  <PresentationFormat>Předvádění na obrazovce (4:3)</PresentationFormat>
  <Paragraphs>302</Paragraphs>
  <Slides>26</Slides>
  <Notes>6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Motiv Office</vt:lpstr>
      <vt:lpstr>Čtvrtá část výukového bloku: interpretace evolučních stromů</vt:lpstr>
      <vt:lpstr>Prezentace aplikace PowerPoint</vt:lpstr>
      <vt:lpstr>Co vše vyčteme  z evolučních stromů?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Jak pracují vědci?</vt:lpstr>
      <vt:lpstr>Prezentace aplikace PowerPoint</vt:lpstr>
      <vt:lpstr>Zdroje obrázků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Orientační běh napříč skupinami organismů</dc:title>
  <dc:creator>Koupilová Klára</dc:creator>
  <cp:lastModifiedBy> </cp:lastModifiedBy>
  <cp:revision>96</cp:revision>
  <dcterms:created xsi:type="dcterms:W3CDTF">2017-11-26T10:15:36Z</dcterms:created>
  <dcterms:modified xsi:type="dcterms:W3CDTF">2019-06-11T16:16:47Z</dcterms:modified>
</cp:coreProperties>
</file>