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handoutMasterIdLst>
    <p:handoutMasterId r:id="rId28"/>
  </p:handoutMasterIdLst>
  <p:sldIdLst>
    <p:sldId id="256" r:id="rId2"/>
    <p:sldId id="305" r:id="rId3"/>
    <p:sldId id="277" r:id="rId4"/>
    <p:sldId id="279" r:id="rId5"/>
    <p:sldId id="269" r:id="rId6"/>
    <p:sldId id="282" r:id="rId7"/>
    <p:sldId id="281" r:id="rId8"/>
    <p:sldId id="272" r:id="rId9"/>
    <p:sldId id="273" r:id="rId10"/>
    <p:sldId id="271" r:id="rId11"/>
    <p:sldId id="264" r:id="rId12"/>
    <p:sldId id="267" r:id="rId13"/>
    <p:sldId id="266" r:id="rId14"/>
    <p:sldId id="319" r:id="rId15"/>
    <p:sldId id="268" r:id="rId16"/>
    <p:sldId id="311" r:id="rId17"/>
    <p:sldId id="290" r:id="rId18"/>
    <p:sldId id="291" r:id="rId19"/>
    <p:sldId id="320" r:id="rId20"/>
    <p:sldId id="292" r:id="rId21"/>
    <p:sldId id="321" r:id="rId22"/>
    <p:sldId id="293" r:id="rId23"/>
    <p:sldId id="322" r:id="rId24"/>
    <p:sldId id="317" r:id="rId25"/>
    <p:sldId id="32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7F65C"/>
    <a:srgbClr val="F99E25"/>
    <a:srgbClr val="E034D4"/>
    <a:srgbClr val="26F216"/>
    <a:srgbClr val="0D53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5" autoAdjust="0"/>
    <p:restoredTop sz="95401" autoAdjust="0"/>
  </p:normalViewPr>
  <p:slideViewPr>
    <p:cSldViewPr snapToGrid="0">
      <p:cViewPr varScale="1">
        <p:scale>
          <a:sx n="73" d="100"/>
          <a:sy n="73" d="100"/>
        </p:scale>
        <p:origin x="738" y="60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CE41D9FF-FC1D-450A-B2D9-CD0A2A660C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CDCA9F8D-FF88-47B7-ACBD-3F7D534F78A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71CB5-30FD-4F43-8544-292366A977B1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E5295A6-A0D8-49BC-BD32-962E2C5FEB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031107E-8557-4F86-879C-F997404221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E67ED-2AB4-45B9-AAF8-1E1B188E5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5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C0D9B-DA35-46D1-B24E-0F00EF64C28D}" type="datetimeFigureOut">
              <a:rPr lang="cs-CZ" smtClean="0"/>
              <a:t>11.6.2019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F941C-2CDC-4D6E-A001-F2A6E4BCC8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8411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mnoho různých oborů, ale podobné postupy, principy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6926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Prezentace k první hodině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7439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zobecnění -&gt; společná historie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0676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2062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40537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lze použít i jiné zobrazení – množiny – skupiny hierarchicky vnořené do sebe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347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Prezentace k první hodině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BF941C-2CDC-4D6E-A001-F2A6E4BCC89B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8540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931A-FBBD-452E-8830-44B0BC14E7DF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010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3A67-2E39-46BC-BA81-42AD947A0288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628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2CB5-ECE3-42CC-883D-2462D646E9EF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306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53177-EC8B-41BD-8B97-9523C6F6181B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3750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AE34-F2BC-4990-9580-7826E95196F7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29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12A22-A396-42CA-A107-F90B1F5CECB0}" type="datetime1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649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11260-A529-4424-BD4C-322ABFBD23A4}" type="datetime1">
              <a:rPr lang="cs-CZ" smtClean="0"/>
              <a:t>11.6.2019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095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8343C-F213-4807-B6C4-CBB7D3399466}" type="datetime1">
              <a:rPr lang="cs-CZ" smtClean="0"/>
              <a:t>11.6.2019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145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286C-98BB-438E-8CB7-9C18635DCC79}" type="datetime1">
              <a:rPr lang="cs-CZ" smtClean="0"/>
              <a:t>11.6.2019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23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FA132-686D-40EA-B5AE-75DA6687E3EB}" type="datetime1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1976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57251-D501-4A12-A719-CDD2F3E66812}" type="datetime1">
              <a:rPr lang="cs-CZ" smtClean="0"/>
              <a:t>11.6.2019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5410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406F4-5AA2-4ECF-A1B5-B420510FABDF}" type="datetime1">
              <a:rPr lang="cs-CZ" smtClean="0"/>
              <a:t>11.6.2019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30A46-FFC3-4D8F-8A53-A254D4B0419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8553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26" Type="http://schemas.openxmlformats.org/officeDocument/2006/relationships/image" Target="../media/image24.sv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24" Type="http://schemas.openxmlformats.org/officeDocument/2006/relationships/image" Target="../media/image22.sv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sv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20.svg"/><Relationship Id="rId27" Type="http://schemas.openxmlformats.org/officeDocument/2006/relationships/image" Target="../media/image25.png"/><Relationship Id="rId30" Type="http://schemas.openxmlformats.org/officeDocument/2006/relationships/image" Target="../media/image28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microsoft.com/office/2007/relationships/hdphoto" Target="../media/hdphoto2.wdp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22686732" TargetMode="External"/><Relationship Id="rId2" Type="http://schemas.openxmlformats.org/officeDocument/2006/relationships/hyperlink" Target="https://commons.wikimedia.org/w/index.php?curid=3034726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mmons.wikimedia.org/w/index.php?curid=6941472" TargetMode="External"/><Relationship Id="rId4" Type="http://schemas.openxmlformats.org/officeDocument/2006/relationships/hyperlink" Target="https://commons.wikimedia.org/w/index.php?curid=7726936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/index.php?curid=858891" TargetMode="External"/><Relationship Id="rId3" Type="http://schemas.openxmlformats.org/officeDocument/2006/relationships/hyperlink" Target="http://www.supercoloring.com/silhouettes/wood-mouse" TargetMode="External"/><Relationship Id="rId7" Type="http://schemas.openxmlformats.org/officeDocument/2006/relationships/hyperlink" Target="http://www.supercoloring.com/silhouettes/frog" TargetMode="External"/><Relationship Id="rId2" Type="http://schemas.openxmlformats.org/officeDocument/2006/relationships/hyperlink" Target="https://commons.wikimedia.org/w/index.php?curid=3153814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/index.php?curid=6838913" TargetMode="External"/><Relationship Id="rId5" Type="http://schemas.openxmlformats.org/officeDocument/2006/relationships/hyperlink" Target="http://www.supercoloring.com/silhouettes/gecko" TargetMode="External"/><Relationship Id="rId10" Type="http://schemas.openxmlformats.org/officeDocument/2006/relationships/hyperlink" Target="https://commons.wikimedia.org/w/index.php?curid=738817" TargetMode="External"/><Relationship Id="rId4" Type="http://schemas.openxmlformats.org/officeDocument/2006/relationships/hyperlink" Target="https://www.flickr.com/photos/spencer77/6153586825" TargetMode="External"/><Relationship Id="rId9" Type="http://schemas.openxmlformats.org/officeDocument/2006/relationships/hyperlink" Target="http://www.supercoloring.com/silhouettes/carp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sv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sv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12" Type="http://schemas.openxmlformats.org/officeDocument/2006/relationships/image" Target="../media/image49.png"/><Relationship Id="rId17" Type="http://schemas.openxmlformats.org/officeDocument/2006/relationships/image" Target="../media/image54.svg"/><Relationship Id="rId2" Type="http://schemas.openxmlformats.org/officeDocument/2006/relationships/image" Target="../media/image39.png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48.svg"/><Relationship Id="rId5" Type="http://schemas.openxmlformats.org/officeDocument/2006/relationships/image" Target="../media/image42.svg"/><Relationship Id="rId15" Type="http://schemas.openxmlformats.org/officeDocument/2006/relationships/image" Target="../media/image52.sv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svg"/><Relationship Id="rId1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40.svg"/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12" Type="http://schemas.openxmlformats.org/officeDocument/2006/relationships/image" Target="../media/image39.png"/><Relationship Id="rId17" Type="http://schemas.openxmlformats.org/officeDocument/2006/relationships/image" Target="../media/image44.svg"/><Relationship Id="rId2" Type="http://schemas.openxmlformats.org/officeDocument/2006/relationships/image" Target="../media/image45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svg"/><Relationship Id="rId5" Type="http://schemas.openxmlformats.org/officeDocument/2006/relationships/image" Target="../media/image48.svg"/><Relationship Id="rId15" Type="http://schemas.openxmlformats.org/officeDocument/2006/relationships/image" Target="../media/image42.sv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svg"/><Relationship Id="rId1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AD9C68C4-6EB4-4F9C-8AB2-0A4850B2FB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800" b="1" dirty="0"/>
              <a:t>První část výukového bloku: orientační běh </a:t>
            </a:r>
            <a:endParaRPr lang="cs-CZ" sz="4800" dirty="0"/>
          </a:p>
        </p:txBody>
      </p:sp>
      <p:sp>
        <p:nvSpPr>
          <p:cNvPr id="8" name="Podnadpis 7">
            <a:extLst>
              <a:ext uri="{FF2B5EF4-FFF2-40B4-BE49-F238E27FC236}">
                <a16:creationId xmlns:a16="http://schemas.microsoft.com/office/drawing/2014/main" id="{D9CC41F4-3148-40C5-81F2-5AEDA51E6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0119" y="3622594"/>
            <a:ext cx="5950438" cy="2833962"/>
          </a:xfrm>
        </p:spPr>
        <p:txBody>
          <a:bodyPr>
            <a:normAutofit/>
          </a:bodyPr>
          <a:lstStyle/>
          <a:p>
            <a:r>
              <a:rPr lang="cs-CZ" dirty="0"/>
              <a:t>ÚVOD DO KLASIFIKACE OBJEKTŮ, VÝZNAM SDÍLENÉ HISTORIE PRO TŘÍDĚNÍ ORGANISMŮ</a:t>
            </a:r>
          </a:p>
          <a:p>
            <a:r>
              <a:rPr lang="cs-CZ" dirty="0"/>
              <a:t>prezentace k první hodině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4B04E736-4A9D-4558-80C8-72CF7868F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504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03A63164-20D8-4231-8EE2-54FE2B1020F1}"/>
              </a:ext>
            </a:extLst>
          </p:cNvPr>
          <p:cNvGrpSpPr/>
          <p:nvPr/>
        </p:nvGrpSpPr>
        <p:grpSpPr>
          <a:xfrm>
            <a:off x="-122166" y="325873"/>
            <a:ext cx="9266166" cy="6427186"/>
            <a:chOff x="-122166" y="325873"/>
            <a:chExt cx="9266166" cy="6427186"/>
          </a:xfrm>
        </p:grpSpPr>
        <p:sp>
          <p:nvSpPr>
            <p:cNvPr id="69" name="Obdélník 68">
              <a:extLst>
                <a:ext uri="{FF2B5EF4-FFF2-40B4-BE49-F238E27FC236}">
                  <a16:creationId xmlns:a16="http://schemas.microsoft.com/office/drawing/2014/main" id="{F1285FE2-9ACD-40A9-8064-6A121F0A691F}"/>
                </a:ext>
              </a:extLst>
            </p:cNvPr>
            <p:cNvSpPr/>
            <p:nvPr/>
          </p:nvSpPr>
          <p:spPr>
            <a:xfrm>
              <a:off x="3909338" y="6261434"/>
              <a:ext cx="132927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START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71" name="Přímá spojnice 70">
              <a:extLst>
                <a:ext uri="{FF2B5EF4-FFF2-40B4-BE49-F238E27FC236}">
                  <a16:creationId xmlns:a16="http://schemas.microsoft.com/office/drawing/2014/main" id="{47021FF1-4C2B-44CD-92A5-D044D2498630}"/>
                </a:ext>
              </a:extLst>
            </p:cNvPr>
            <p:cNvCxnSpPr>
              <a:cxnSpLocks/>
            </p:cNvCxnSpPr>
            <p:nvPr/>
          </p:nvCxnSpPr>
          <p:spPr>
            <a:xfrm>
              <a:off x="-122166" y="819073"/>
              <a:ext cx="9266166" cy="0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bdélník 73">
              <a:extLst>
                <a:ext uri="{FF2B5EF4-FFF2-40B4-BE49-F238E27FC236}">
                  <a16:creationId xmlns:a16="http://schemas.microsoft.com/office/drawing/2014/main" id="{E41077D6-C86A-44E6-A6CB-9FF32037BEBF}"/>
                </a:ext>
              </a:extLst>
            </p:cNvPr>
            <p:cNvSpPr/>
            <p:nvPr/>
          </p:nvSpPr>
          <p:spPr>
            <a:xfrm>
              <a:off x="3398045" y="325873"/>
              <a:ext cx="238446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CÍLOVÁ ROVINKA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80E97DB-2BDE-41DA-AE9D-2416B6CEC72A}"/>
                </a:ext>
              </a:extLst>
            </p:cNvPr>
            <p:cNvCxnSpPr>
              <a:cxnSpLocks/>
            </p:cNvCxnSpPr>
            <p:nvPr/>
          </p:nvCxnSpPr>
          <p:spPr>
            <a:xfrm>
              <a:off x="4558062" y="5448287"/>
              <a:ext cx="0" cy="81314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Grafický objekt 14" descr="Lezení">
              <a:extLst>
                <a:ext uri="{FF2B5EF4-FFF2-40B4-BE49-F238E27FC236}">
                  <a16:creationId xmlns:a16="http://schemas.microsoft.com/office/drawing/2014/main" id="{F7354AE6-9ACF-4F92-BBA2-BCDA7761C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98993" y="5664177"/>
              <a:ext cx="1088882" cy="1088882"/>
            </a:xfrm>
            <a:prstGeom prst="rect">
              <a:avLst/>
            </a:prstGeom>
          </p:spPr>
        </p:pic>
        <p:pic>
          <p:nvPicPr>
            <p:cNvPr id="16" name="Grafický objekt 15" descr="Chůze">
              <a:extLst>
                <a:ext uri="{FF2B5EF4-FFF2-40B4-BE49-F238E27FC236}">
                  <a16:creationId xmlns:a16="http://schemas.microsoft.com/office/drawing/2014/main" id="{C284D83D-1075-40A2-8301-A6BA90A98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54078" y="5505349"/>
              <a:ext cx="1088882" cy="1088882"/>
            </a:xfrm>
            <a:prstGeom prst="rect">
              <a:avLst/>
            </a:prstGeom>
          </p:spPr>
        </p:pic>
        <p:pic>
          <p:nvPicPr>
            <p:cNvPr id="17" name="Grafický objekt 16" descr="Běh">
              <a:extLst>
                <a:ext uri="{FF2B5EF4-FFF2-40B4-BE49-F238E27FC236}">
                  <a16:creationId xmlns:a16="http://schemas.microsoft.com/office/drawing/2014/main" id="{248AFB84-8784-4E7E-887E-FD1CCC5F3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309163" y="5505349"/>
              <a:ext cx="1088882" cy="1088882"/>
            </a:xfrm>
            <a:prstGeom prst="rect">
              <a:avLst/>
            </a:prstGeom>
          </p:spPr>
        </p:pic>
        <p:sp>
          <p:nvSpPr>
            <p:cNvPr id="18" name="Obdélník 17">
              <a:extLst>
                <a:ext uri="{FF2B5EF4-FFF2-40B4-BE49-F238E27FC236}">
                  <a16:creationId xmlns:a16="http://schemas.microsoft.com/office/drawing/2014/main" id="{660CAB5D-DD09-455A-A301-117A0EEC35BD}"/>
                </a:ext>
              </a:extLst>
            </p:cNvPr>
            <p:cNvSpPr/>
            <p:nvPr/>
          </p:nvSpPr>
          <p:spPr>
            <a:xfrm>
              <a:off x="3228183" y="1029480"/>
              <a:ext cx="2724186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ÚKOL 2: MAPA ORIENTAČNÍHO BĚHU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431BF10-A831-42D5-AC14-652AC41E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6125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102C55EC-C501-4BA4-AD9C-588FABDB94EC}"/>
              </a:ext>
            </a:extLst>
          </p:cNvPr>
          <p:cNvGrpSpPr/>
          <p:nvPr/>
        </p:nvGrpSpPr>
        <p:grpSpPr>
          <a:xfrm>
            <a:off x="-122166" y="325873"/>
            <a:ext cx="9266166" cy="6427186"/>
            <a:chOff x="-122166" y="325873"/>
            <a:chExt cx="9266166" cy="6427186"/>
          </a:xfrm>
        </p:grpSpPr>
        <p:sp>
          <p:nvSpPr>
            <p:cNvPr id="69" name="Obdélník 68">
              <a:extLst>
                <a:ext uri="{FF2B5EF4-FFF2-40B4-BE49-F238E27FC236}">
                  <a16:creationId xmlns:a16="http://schemas.microsoft.com/office/drawing/2014/main" id="{F1285FE2-9ACD-40A9-8064-6A121F0A691F}"/>
                </a:ext>
              </a:extLst>
            </p:cNvPr>
            <p:cNvSpPr/>
            <p:nvPr/>
          </p:nvSpPr>
          <p:spPr>
            <a:xfrm>
              <a:off x="3909338" y="6261434"/>
              <a:ext cx="132927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START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71" name="Přímá spojnice 70">
              <a:extLst>
                <a:ext uri="{FF2B5EF4-FFF2-40B4-BE49-F238E27FC236}">
                  <a16:creationId xmlns:a16="http://schemas.microsoft.com/office/drawing/2014/main" id="{47021FF1-4C2B-44CD-92A5-D044D2498630}"/>
                </a:ext>
              </a:extLst>
            </p:cNvPr>
            <p:cNvCxnSpPr>
              <a:cxnSpLocks/>
            </p:cNvCxnSpPr>
            <p:nvPr/>
          </p:nvCxnSpPr>
          <p:spPr>
            <a:xfrm>
              <a:off x="-122166" y="819073"/>
              <a:ext cx="9266166" cy="0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bdélník 73">
              <a:extLst>
                <a:ext uri="{FF2B5EF4-FFF2-40B4-BE49-F238E27FC236}">
                  <a16:creationId xmlns:a16="http://schemas.microsoft.com/office/drawing/2014/main" id="{E41077D6-C86A-44E6-A6CB-9FF32037BEBF}"/>
                </a:ext>
              </a:extLst>
            </p:cNvPr>
            <p:cNvSpPr/>
            <p:nvPr/>
          </p:nvSpPr>
          <p:spPr>
            <a:xfrm>
              <a:off x="3398045" y="325873"/>
              <a:ext cx="238446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CÍLOVÁ ROVINKA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27" name="Přímá spojnice 26">
              <a:extLst>
                <a:ext uri="{FF2B5EF4-FFF2-40B4-BE49-F238E27FC236}">
                  <a16:creationId xmlns:a16="http://schemas.microsoft.com/office/drawing/2014/main" id="{280E97DB-2BDE-41DA-AE9D-2416B6CEC72A}"/>
                </a:ext>
              </a:extLst>
            </p:cNvPr>
            <p:cNvCxnSpPr>
              <a:cxnSpLocks/>
            </p:cNvCxnSpPr>
            <p:nvPr/>
          </p:nvCxnSpPr>
          <p:spPr>
            <a:xfrm>
              <a:off x="4558062" y="5448287"/>
              <a:ext cx="0" cy="81314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bdélník 38">
              <a:extLst>
                <a:ext uri="{FF2B5EF4-FFF2-40B4-BE49-F238E27FC236}">
                  <a16:creationId xmlns:a16="http://schemas.microsoft.com/office/drawing/2014/main" id="{E2A1295A-EB70-409B-8CE8-AC87F1FAA7E3}"/>
                </a:ext>
              </a:extLst>
            </p:cNvPr>
            <p:cNvSpPr/>
            <p:nvPr/>
          </p:nvSpPr>
          <p:spPr>
            <a:xfrm>
              <a:off x="3228183" y="1029480"/>
              <a:ext cx="2724186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ÚKOL 2: MAPA ORIENTAČNÍHO BĚHU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0" name="Obdélník 39">
              <a:extLst>
                <a:ext uri="{FF2B5EF4-FFF2-40B4-BE49-F238E27FC236}">
                  <a16:creationId xmlns:a16="http://schemas.microsoft.com/office/drawing/2014/main" id="{9969C714-1450-407E-BF9E-F37344003405}"/>
                </a:ext>
              </a:extLst>
            </p:cNvPr>
            <p:cNvSpPr/>
            <p:nvPr/>
          </p:nvSpPr>
          <p:spPr>
            <a:xfrm>
              <a:off x="1932457" y="1843408"/>
              <a:ext cx="5297597" cy="274173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PRAVIDLA: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Všichni běžci dokončili závod, ale každý doběhl na jiné místo v cílové rovince.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Na každé křižovatce se cesta rozdělí do dvou cestiček (ne více!).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Po rozdělení už se cesty nikdy nespojí.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Kontrolní stanice se nachází na rovných úsecích mezi křižovatkami.</a:t>
              </a:r>
            </a:p>
          </p:txBody>
        </p:sp>
        <p:pic>
          <p:nvPicPr>
            <p:cNvPr id="41" name="Grafický objekt 40" descr="Lezení">
              <a:extLst>
                <a:ext uri="{FF2B5EF4-FFF2-40B4-BE49-F238E27FC236}">
                  <a16:creationId xmlns:a16="http://schemas.microsoft.com/office/drawing/2014/main" id="{7C67ACFC-3B33-476E-9C0B-D0D8C5577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98993" y="5664177"/>
              <a:ext cx="1088882" cy="1088882"/>
            </a:xfrm>
            <a:prstGeom prst="rect">
              <a:avLst/>
            </a:prstGeom>
          </p:spPr>
        </p:pic>
        <p:pic>
          <p:nvPicPr>
            <p:cNvPr id="42" name="Grafický objekt 41" descr="Chůze">
              <a:extLst>
                <a:ext uri="{FF2B5EF4-FFF2-40B4-BE49-F238E27FC236}">
                  <a16:creationId xmlns:a16="http://schemas.microsoft.com/office/drawing/2014/main" id="{3A7187D3-44E5-40FF-A571-15E593218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54078" y="5505349"/>
              <a:ext cx="1088882" cy="1088882"/>
            </a:xfrm>
            <a:prstGeom prst="rect">
              <a:avLst/>
            </a:prstGeom>
          </p:spPr>
        </p:pic>
        <p:pic>
          <p:nvPicPr>
            <p:cNvPr id="43" name="Grafický objekt 42" descr="Běh">
              <a:extLst>
                <a:ext uri="{FF2B5EF4-FFF2-40B4-BE49-F238E27FC236}">
                  <a16:creationId xmlns:a16="http://schemas.microsoft.com/office/drawing/2014/main" id="{A9FD4D04-AE07-45A8-8B86-EC03107CD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309163" y="5505349"/>
              <a:ext cx="1088882" cy="1088882"/>
            </a:xfrm>
            <a:prstGeom prst="rect">
              <a:avLst/>
            </a:prstGeom>
          </p:spPr>
        </p:pic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F125301C-7E91-4C68-8CD7-DE31B2DD9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5797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270FD5BF-7977-4460-8D3C-8F9D1079292D}"/>
              </a:ext>
            </a:extLst>
          </p:cNvPr>
          <p:cNvGrpSpPr/>
          <p:nvPr/>
        </p:nvGrpSpPr>
        <p:grpSpPr>
          <a:xfrm>
            <a:off x="-122166" y="325873"/>
            <a:ext cx="9266166" cy="6268357"/>
            <a:chOff x="-122166" y="325873"/>
            <a:chExt cx="9266166" cy="6268357"/>
          </a:xfrm>
        </p:grpSpPr>
        <p:grpSp>
          <p:nvGrpSpPr>
            <p:cNvPr id="49" name="Skupina 48">
              <a:extLst>
                <a:ext uri="{FF2B5EF4-FFF2-40B4-BE49-F238E27FC236}">
                  <a16:creationId xmlns:a16="http://schemas.microsoft.com/office/drawing/2014/main" id="{74BA9C3E-2F57-4BA2-BB2C-E380CB3556FF}"/>
                </a:ext>
              </a:extLst>
            </p:cNvPr>
            <p:cNvGrpSpPr/>
            <p:nvPr/>
          </p:nvGrpSpPr>
          <p:grpSpPr>
            <a:xfrm>
              <a:off x="2854261" y="3562273"/>
              <a:ext cx="3420670" cy="2699162"/>
              <a:chOff x="3264455" y="3623052"/>
              <a:chExt cx="3390043" cy="3234948"/>
            </a:xfrm>
          </p:grpSpPr>
          <p:cxnSp>
            <p:nvCxnSpPr>
              <p:cNvPr id="3" name="Přímá spojnice 2">
                <a:extLst>
                  <a:ext uri="{FF2B5EF4-FFF2-40B4-BE49-F238E27FC236}">
                    <a16:creationId xmlns:a16="http://schemas.microsoft.com/office/drawing/2014/main" id="{E6E3979C-3164-4C44-A6A5-ABD02D0F6B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64455" y="3623052"/>
                <a:ext cx="1688544" cy="2260391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>
                <a:extLst>
                  <a:ext uri="{FF2B5EF4-FFF2-40B4-BE49-F238E27FC236}">
                    <a16:creationId xmlns:a16="http://schemas.microsoft.com/office/drawing/2014/main" id="{39586DB5-A803-4E52-93DD-8EBA44AEF79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53002" y="3623052"/>
                <a:ext cx="1701496" cy="2260390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22079654-4F25-49B5-9464-0B515CE227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53000" y="5883442"/>
                <a:ext cx="0" cy="97455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Obdélník 29">
              <a:extLst>
                <a:ext uri="{FF2B5EF4-FFF2-40B4-BE49-F238E27FC236}">
                  <a16:creationId xmlns:a16="http://schemas.microsoft.com/office/drawing/2014/main" id="{C2409124-3966-4319-8188-40D08BED3FAD}"/>
                </a:ext>
              </a:extLst>
            </p:cNvPr>
            <p:cNvSpPr/>
            <p:nvPr/>
          </p:nvSpPr>
          <p:spPr>
            <a:xfrm>
              <a:off x="3361285" y="4176331"/>
              <a:ext cx="459204" cy="376980"/>
            </a:xfrm>
            <a:prstGeom prst="rect">
              <a:avLst/>
            </a:prstGeom>
            <a:solidFill>
              <a:srgbClr val="0D53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19B4F7E1-A6A1-4EF1-8321-9CEB687D95AE}"/>
                </a:ext>
              </a:extLst>
            </p:cNvPr>
            <p:cNvSpPr/>
            <p:nvPr/>
          </p:nvSpPr>
          <p:spPr>
            <a:xfrm>
              <a:off x="4315753" y="5608692"/>
              <a:ext cx="493177" cy="40093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32" name="Kosočtverec 31">
              <a:extLst>
                <a:ext uri="{FF2B5EF4-FFF2-40B4-BE49-F238E27FC236}">
                  <a16:creationId xmlns:a16="http://schemas.microsoft.com/office/drawing/2014/main" id="{DDC4DED4-EDA8-443B-AA8E-BEF04333C1EB}"/>
                </a:ext>
              </a:extLst>
            </p:cNvPr>
            <p:cNvSpPr/>
            <p:nvPr/>
          </p:nvSpPr>
          <p:spPr>
            <a:xfrm>
              <a:off x="5238611" y="4176330"/>
              <a:ext cx="578800" cy="497534"/>
            </a:xfrm>
            <a:prstGeom prst="diamond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69" name="Obdélník 68">
              <a:extLst>
                <a:ext uri="{FF2B5EF4-FFF2-40B4-BE49-F238E27FC236}">
                  <a16:creationId xmlns:a16="http://schemas.microsoft.com/office/drawing/2014/main" id="{F1285FE2-9ACD-40A9-8064-6A121F0A691F}"/>
                </a:ext>
              </a:extLst>
            </p:cNvPr>
            <p:cNvSpPr/>
            <p:nvPr/>
          </p:nvSpPr>
          <p:spPr>
            <a:xfrm>
              <a:off x="3909338" y="6261434"/>
              <a:ext cx="132927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START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71" name="Přímá spojnice 70">
              <a:extLst>
                <a:ext uri="{FF2B5EF4-FFF2-40B4-BE49-F238E27FC236}">
                  <a16:creationId xmlns:a16="http://schemas.microsoft.com/office/drawing/2014/main" id="{47021FF1-4C2B-44CD-92A5-D044D2498630}"/>
                </a:ext>
              </a:extLst>
            </p:cNvPr>
            <p:cNvCxnSpPr>
              <a:cxnSpLocks/>
            </p:cNvCxnSpPr>
            <p:nvPr/>
          </p:nvCxnSpPr>
          <p:spPr>
            <a:xfrm>
              <a:off x="-122166" y="819073"/>
              <a:ext cx="9266166" cy="0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bdélník 73">
              <a:extLst>
                <a:ext uri="{FF2B5EF4-FFF2-40B4-BE49-F238E27FC236}">
                  <a16:creationId xmlns:a16="http://schemas.microsoft.com/office/drawing/2014/main" id="{E41077D6-C86A-44E6-A6CB-9FF32037BEBF}"/>
                </a:ext>
              </a:extLst>
            </p:cNvPr>
            <p:cNvSpPr/>
            <p:nvPr/>
          </p:nvSpPr>
          <p:spPr>
            <a:xfrm>
              <a:off x="3398045" y="325873"/>
              <a:ext cx="238446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CÍLOVÁ ROVINKA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9" name="Obdélník 28">
              <a:extLst>
                <a:ext uri="{FF2B5EF4-FFF2-40B4-BE49-F238E27FC236}">
                  <a16:creationId xmlns:a16="http://schemas.microsoft.com/office/drawing/2014/main" id="{2848D0B0-4C7E-4341-BD5F-9E2008908D48}"/>
                </a:ext>
              </a:extLst>
            </p:cNvPr>
            <p:cNvSpPr/>
            <p:nvPr/>
          </p:nvSpPr>
          <p:spPr>
            <a:xfrm>
              <a:off x="285560" y="4831740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NÁPOVĚDA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CE638C8-8820-4066-9A1E-D8F33B774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0354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D9A4EC86-2B75-48B4-98EC-2A5A4405E4F5}"/>
              </a:ext>
            </a:extLst>
          </p:cNvPr>
          <p:cNvGrpSpPr/>
          <p:nvPr/>
        </p:nvGrpSpPr>
        <p:grpSpPr>
          <a:xfrm>
            <a:off x="-122166" y="325873"/>
            <a:ext cx="9266166" cy="6268357"/>
            <a:chOff x="-122166" y="325873"/>
            <a:chExt cx="9266166" cy="6268357"/>
          </a:xfrm>
        </p:grpSpPr>
        <p:grpSp>
          <p:nvGrpSpPr>
            <p:cNvPr id="49" name="Skupina 48">
              <a:extLst>
                <a:ext uri="{FF2B5EF4-FFF2-40B4-BE49-F238E27FC236}">
                  <a16:creationId xmlns:a16="http://schemas.microsoft.com/office/drawing/2014/main" id="{74BA9C3E-2F57-4BA2-BB2C-E380CB3556FF}"/>
                </a:ext>
              </a:extLst>
            </p:cNvPr>
            <p:cNvGrpSpPr/>
            <p:nvPr/>
          </p:nvGrpSpPr>
          <p:grpSpPr>
            <a:xfrm>
              <a:off x="677471" y="896815"/>
              <a:ext cx="7772493" cy="5364620"/>
              <a:chOff x="1107154" y="428498"/>
              <a:chExt cx="7702901" cy="6429502"/>
            </a:xfrm>
          </p:grpSpPr>
          <p:grpSp>
            <p:nvGrpSpPr>
              <p:cNvPr id="48" name="Skupina 47">
                <a:extLst>
                  <a:ext uri="{FF2B5EF4-FFF2-40B4-BE49-F238E27FC236}">
                    <a16:creationId xmlns:a16="http://schemas.microsoft.com/office/drawing/2014/main" id="{BF80D29B-0872-4A11-B9B1-CA914F81F722}"/>
                  </a:ext>
                </a:extLst>
              </p:cNvPr>
              <p:cNvGrpSpPr/>
              <p:nvPr/>
            </p:nvGrpSpPr>
            <p:grpSpPr>
              <a:xfrm>
                <a:off x="1107154" y="428498"/>
                <a:ext cx="3845845" cy="5454946"/>
                <a:chOff x="1110743" y="432125"/>
                <a:chExt cx="3722675" cy="5258812"/>
              </a:xfrm>
            </p:grpSpPr>
            <p:cxnSp>
              <p:nvCxnSpPr>
                <p:cNvPr id="3" name="Přímá spojnice 2">
                  <a:extLst>
                    <a:ext uri="{FF2B5EF4-FFF2-40B4-BE49-F238E27FC236}">
                      <a16:creationId xmlns:a16="http://schemas.microsoft.com/office/drawing/2014/main" id="{E6E3979C-3164-4C44-A6A5-ABD02D0F6B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10743" y="432127"/>
                  <a:ext cx="3722675" cy="525881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DBB1F6C7-5A45-4B36-A7F1-27D4D22506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65980" y="432125"/>
                  <a:ext cx="829464" cy="147014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Přímá spojnice 12">
                  <a:extLst>
                    <a:ext uri="{FF2B5EF4-FFF2-40B4-BE49-F238E27FC236}">
                      <a16:creationId xmlns:a16="http://schemas.microsoft.com/office/drawing/2014/main" id="{548228BE-E412-4DF3-B272-EE54A77710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71886" y="432127"/>
                  <a:ext cx="1465931" cy="259188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58710650-DB4A-435A-B3C9-34733A4AD898}"/>
                  </a:ext>
                </a:extLst>
              </p:cNvPr>
              <p:cNvGrpSpPr/>
              <p:nvPr/>
            </p:nvGrpSpPr>
            <p:grpSpPr>
              <a:xfrm flipH="1">
                <a:off x="4953001" y="428498"/>
                <a:ext cx="3857054" cy="5454944"/>
                <a:chOff x="1265179" y="427906"/>
                <a:chExt cx="3605197" cy="5486934"/>
              </a:xfrm>
            </p:grpSpPr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39586DB5-A803-4E52-93DD-8EBA44AEF7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179" y="427907"/>
                  <a:ext cx="3605197" cy="548693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23">
                  <a:extLst>
                    <a:ext uri="{FF2B5EF4-FFF2-40B4-BE49-F238E27FC236}">
                      <a16:creationId xmlns:a16="http://schemas.microsoft.com/office/drawing/2014/main" id="{0B727C2F-64BF-48BC-BBC0-635F9F65FB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30476" y="427906"/>
                  <a:ext cx="842729" cy="149619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A1C78276-3F4C-44DB-AB20-50AB915C4F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039979" y="427909"/>
                  <a:ext cx="1392304" cy="270431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22079654-4F25-49B5-9464-0B515CE227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53000" y="5883442"/>
                <a:ext cx="0" cy="97455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Obdélník 29">
              <a:extLst>
                <a:ext uri="{FF2B5EF4-FFF2-40B4-BE49-F238E27FC236}">
                  <a16:creationId xmlns:a16="http://schemas.microsoft.com/office/drawing/2014/main" id="{C2409124-3966-4319-8188-40D08BED3FAD}"/>
                </a:ext>
              </a:extLst>
            </p:cNvPr>
            <p:cNvSpPr/>
            <p:nvPr/>
          </p:nvSpPr>
          <p:spPr>
            <a:xfrm>
              <a:off x="3361285" y="4176331"/>
              <a:ext cx="459204" cy="376980"/>
            </a:xfrm>
            <a:prstGeom prst="rect">
              <a:avLst/>
            </a:prstGeom>
            <a:solidFill>
              <a:srgbClr val="0D53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19B4F7E1-A6A1-4EF1-8321-9CEB687D95AE}"/>
                </a:ext>
              </a:extLst>
            </p:cNvPr>
            <p:cNvSpPr/>
            <p:nvPr/>
          </p:nvSpPr>
          <p:spPr>
            <a:xfrm>
              <a:off x="4315753" y="5608692"/>
              <a:ext cx="493177" cy="40093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32" name="Kosočtverec 31">
              <a:extLst>
                <a:ext uri="{FF2B5EF4-FFF2-40B4-BE49-F238E27FC236}">
                  <a16:creationId xmlns:a16="http://schemas.microsoft.com/office/drawing/2014/main" id="{DDC4DED4-EDA8-443B-AA8E-BEF04333C1EB}"/>
                </a:ext>
              </a:extLst>
            </p:cNvPr>
            <p:cNvSpPr/>
            <p:nvPr/>
          </p:nvSpPr>
          <p:spPr>
            <a:xfrm>
              <a:off x="5238611" y="4176330"/>
              <a:ext cx="578800" cy="497534"/>
            </a:xfrm>
            <a:prstGeom prst="diamond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3" name="Rovnoramenný trojúhelník 32">
              <a:extLst>
                <a:ext uri="{FF2B5EF4-FFF2-40B4-BE49-F238E27FC236}">
                  <a16:creationId xmlns:a16="http://schemas.microsoft.com/office/drawing/2014/main" id="{59848E07-45B9-4CDC-A1CA-FD28659EF56E}"/>
                </a:ext>
              </a:extLst>
            </p:cNvPr>
            <p:cNvSpPr/>
            <p:nvPr/>
          </p:nvSpPr>
          <p:spPr>
            <a:xfrm>
              <a:off x="1941217" y="2427376"/>
              <a:ext cx="527927" cy="389167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5" name="Slunce 34">
              <a:extLst>
                <a:ext uri="{FF2B5EF4-FFF2-40B4-BE49-F238E27FC236}">
                  <a16:creationId xmlns:a16="http://schemas.microsoft.com/office/drawing/2014/main" id="{09322344-34B4-4555-9278-B985559B222C}"/>
                </a:ext>
              </a:extLst>
            </p:cNvPr>
            <p:cNvSpPr/>
            <p:nvPr/>
          </p:nvSpPr>
          <p:spPr>
            <a:xfrm>
              <a:off x="6650352" y="2337148"/>
              <a:ext cx="713202" cy="569623"/>
            </a:xfrm>
            <a:prstGeom prst="sun">
              <a:avLst/>
            </a:prstGeom>
            <a:solidFill>
              <a:srgbClr val="F99E2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69" name="Obdélník 68">
              <a:extLst>
                <a:ext uri="{FF2B5EF4-FFF2-40B4-BE49-F238E27FC236}">
                  <a16:creationId xmlns:a16="http://schemas.microsoft.com/office/drawing/2014/main" id="{F1285FE2-9ACD-40A9-8064-6A121F0A691F}"/>
                </a:ext>
              </a:extLst>
            </p:cNvPr>
            <p:cNvSpPr/>
            <p:nvPr/>
          </p:nvSpPr>
          <p:spPr>
            <a:xfrm>
              <a:off x="3909338" y="6261434"/>
              <a:ext cx="132927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START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71" name="Přímá spojnice 70">
              <a:extLst>
                <a:ext uri="{FF2B5EF4-FFF2-40B4-BE49-F238E27FC236}">
                  <a16:creationId xmlns:a16="http://schemas.microsoft.com/office/drawing/2014/main" id="{47021FF1-4C2B-44CD-92A5-D044D2498630}"/>
                </a:ext>
              </a:extLst>
            </p:cNvPr>
            <p:cNvCxnSpPr>
              <a:cxnSpLocks/>
            </p:cNvCxnSpPr>
            <p:nvPr/>
          </p:nvCxnSpPr>
          <p:spPr>
            <a:xfrm>
              <a:off x="-122166" y="819073"/>
              <a:ext cx="9266166" cy="0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bdélník 73">
              <a:extLst>
                <a:ext uri="{FF2B5EF4-FFF2-40B4-BE49-F238E27FC236}">
                  <a16:creationId xmlns:a16="http://schemas.microsoft.com/office/drawing/2014/main" id="{E41077D6-C86A-44E6-A6CB-9FF32037BEBF}"/>
                </a:ext>
              </a:extLst>
            </p:cNvPr>
            <p:cNvSpPr/>
            <p:nvPr/>
          </p:nvSpPr>
          <p:spPr>
            <a:xfrm>
              <a:off x="3398045" y="325873"/>
              <a:ext cx="238446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CÍLOVÁ ROVINKA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7" name="Obdélník 26">
              <a:extLst>
                <a:ext uri="{FF2B5EF4-FFF2-40B4-BE49-F238E27FC236}">
                  <a16:creationId xmlns:a16="http://schemas.microsoft.com/office/drawing/2014/main" id="{630C6DCC-B890-4AD9-AE2B-F68C4CD80326}"/>
                </a:ext>
              </a:extLst>
            </p:cNvPr>
            <p:cNvSpPr/>
            <p:nvPr/>
          </p:nvSpPr>
          <p:spPr>
            <a:xfrm>
              <a:off x="285560" y="4831740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ŘEŠENÍ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66" name="Kříž 65">
              <a:extLst>
                <a:ext uri="{FF2B5EF4-FFF2-40B4-BE49-F238E27FC236}">
                  <a16:creationId xmlns:a16="http://schemas.microsoft.com/office/drawing/2014/main" id="{48E9F32E-DF9F-493B-AA58-ABD2D0345862}"/>
                </a:ext>
              </a:extLst>
            </p:cNvPr>
            <p:cNvSpPr/>
            <p:nvPr/>
          </p:nvSpPr>
          <p:spPr>
            <a:xfrm>
              <a:off x="1068439" y="1461726"/>
              <a:ext cx="503412" cy="451466"/>
            </a:xfrm>
            <a:prstGeom prst="plus">
              <a:avLst>
                <a:gd name="adj" fmla="val 4262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67" name="Měsíc 66">
              <a:extLst>
                <a:ext uri="{FF2B5EF4-FFF2-40B4-BE49-F238E27FC236}">
                  <a16:creationId xmlns:a16="http://schemas.microsoft.com/office/drawing/2014/main" id="{3B0BE568-F887-4CD8-AE1C-1405E548366C}"/>
                </a:ext>
              </a:extLst>
            </p:cNvPr>
            <p:cNvSpPr/>
            <p:nvPr/>
          </p:nvSpPr>
          <p:spPr>
            <a:xfrm>
              <a:off x="7585903" y="1479754"/>
              <a:ext cx="415278" cy="454409"/>
            </a:xfrm>
            <a:prstGeom prst="moon">
              <a:avLst>
                <a:gd name="adj" fmla="val 49430"/>
              </a:avLst>
            </a:prstGeom>
            <a:solidFill>
              <a:srgbClr val="26F21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</p:grp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CE3BA9D-8041-4CB5-9A13-97A19A7D8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2453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110FCC76-F43E-46AC-A58B-8C693AA45337}"/>
              </a:ext>
            </a:extLst>
          </p:cNvPr>
          <p:cNvGrpSpPr/>
          <p:nvPr/>
        </p:nvGrpSpPr>
        <p:grpSpPr>
          <a:xfrm>
            <a:off x="285560" y="131017"/>
            <a:ext cx="8277446" cy="6463213"/>
            <a:chOff x="285560" y="131017"/>
            <a:chExt cx="8277446" cy="6463213"/>
          </a:xfrm>
        </p:grpSpPr>
        <p:grpSp>
          <p:nvGrpSpPr>
            <p:cNvPr id="49" name="Skupina 48">
              <a:extLst>
                <a:ext uri="{FF2B5EF4-FFF2-40B4-BE49-F238E27FC236}">
                  <a16:creationId xmlns:a16="http://schemas.microsoft.com/office/drawing/2014/main" id="{74BA9C3E-2F57-4BA2-BB2C-E380CB3556FF}"/>
                </a:ext>
              </a:extLst>
            </p:cNvPr>
            <p:cNvGrpSpPr/>
            <p:nvPr/>
          </p:nvGrpSpPr>
          <p:grpSpPr>
            <a:xfrm>
              <a:off x="677471" y="896815"/>
              <a:ext cx="7772493" cy="5364620"/>
              <a:chOff x="1107154" y="428498"/>
              <a:chExt cx="7702901" cy="6429502"/>
            </a:xfrm>
          </p:grpSpPr>
          <p:grpSp>
            <p:nvGrpSpPr>
              <p:cNvPr id="48" name="Skupina 47">
                <a:extLst>
                  <a:ext uri="{FF2B5EF4-FFF2-40B4-BE49-F238E27FC236}">
                    <a16:creationId xmlns:a16="http://schemas.microsoft.com/office/drawing/2014/main" id="{BF80D29B-0872-4A11-B9B1-CA914F81F722}"/>
                  </a:ext>
                </a:extLst>
              </p:cNvPr>
              <p:cNvGrpSpPr/>
              <p:nvPr/>
            </p:nvGrpSpPr>
            <p:grpSpPr>
              <a:xfrm>
                <a:off x="1107154" y="428498"/>
                <a:ext cx="3845845" cy="5454946"/>
                <a:chOff x="1110743" y="432125"/>
                <a:chExt cx="3722675" cy="5258812"/>
              </a:xfrm>
            </p:grpSpPr>
            <p:cxnSp>
              <p:nvCxnSpPr>
                <p:cNvPr id="3" name="Přímá spojnice 2">
                  <a:extLst>
                    <a:ext uri="{FF2B5EF4-FFF2-40B4-BE49-F238E27FC236}">
                      <a16:creationId xmlns:a16="http://schemas.microsoft.com/office/drawing/2014/main" id="{E6E3979C-3164-4C44-A6A5-ABD02D0F6B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10743" y="432127"/>
                  <a:ext cx="3722675" cy="525881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DBB1F6C7-5A45-4B36-A7F1-27D4D22506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65980" y="432125"/>
                  <a:ext cx="829464" cy="147014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Přímá spojnice 12">
                  <a:extLst>
                    <a:ext uri="{FF2B5EF4-FFF2-40B4-BE49-F238E27FC236}">
                      <a16:creationId xmlns:a16="http://schemas.microsoft.com/office/drawing/2014/main" id="{548228BE-E412-4DF3-B272-EE54A77710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71886" y="432127"/>
                  <a:ext cx="1465931" cy="259188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58710650-DB4A-435A-B3C9-34733A4AD898}"/>
                  </a:ext>
                </a:extLst>
              </p:cNvPr>
              <p:cNvGrpSpPr/>
              <p:nvPr/>
            </p:nvGrpSpPr>
            <p:grpSpPr>
              <a:xfrm flipH="1">
                <a:off x="4953001" y="428498"/>
                <a:ext cx="3857054" cy="5454944"/>
                <a:chOff x="1265179" y="427906"/>
                <a:chExt cx="3605197" cy="5486934"/>
              </a:xfrm>
            </p:grpSpPr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39586DB5-A803-4E52-93DD-8EBA44AEF7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179" y="427907"/>
                  <a:ext cx="3605197" cy="548693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23">
                  <a:extLst>
                    <a:ext uri="{FF2B5EF4-FFF2-40B4-BE49-F238E27FC236}">
                      <a16:creationId xmlns:a16="http://schemas.microsoft.com/office/drawing/2014/main" id="{0B727C2F-64BF-48BC-BBC0-635F9F65FB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30476" y="427906"/>
                  <a:ext cx="842729" cy="149619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A1C78276-3F4C-44DB-AB20-50AB915C4F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039979" y="427909"/>
                  <a:ext cx="1392304" cy="270431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22079654-4F25-49B5-9464-0B515CE227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53000" y="5883442"/>
                <a:ext cx="0" cy="97455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Obdélník 29">
              <a:extLst>
                <a:ext uri="{FF2B5EF4-FFF2-40B4-BE49-F238E27FC236}">
                  <a16:creationId xmlns:a16="http://schemas.microsoft.com/office/drawing/2014/main" id="{C2409124-3966-4319-8188-40D08BED3FAD}"/>
                </a:ext>
              </a:extLst>
            </p:cNvPr>
            <p:cNvSpPr/>
            <p:nvPr/>
          </p:nvSpPr>
          <p:spPr>
            <a:xfrm>
              <a:off x="3361285" y="4176331"/>
              <a:ext cx="459204" cy="376980"/>
            </a:xfrm>
            <a:prstGeom prst="rect">
              <a:avLst/>
            </a:prstGeom>
            <a:solidFill>
              <a:srgbClr val="0D53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19B4F7E1-A6A1-4EF1-8321-9CEB687D95AE}"/>
                </a:ext>
              </a:extLst>
            </p:cNvPr>
            <p:cNvSpPr/>
            <p:nvPr/>
          </p:nvSpPr>
          <p:spPr>
            <a:xfrm>
              <a:off x="4315753" y="5608692"/>
              <a:ext cx="493177" cy="40093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32" name="Kosočtverec 31">
              <a:extLst>
                <a:ext uri="{FF2B5EF4-FFF2-40B4-BE49-F238E27FC236}">
                  <a16:creationId xmlns:a16="http://schemas.microsoft.com/office/drawing/2014/main" id="{DDC4DED4-EDA8-443B-AA8E-BEF04333C1EB}"/>
                </a:ext>
              </a:extLst>
            </p:cNvPr>
            <p:cNvSpPr/>
            <p:nvPr/>
          </p:nvSpPr>
          <p:spPr>
            <a:xfrm>
              <a:off x="5238611" y="4176330"/>
              <a:ext cx="578800" cy="497534"/>
            </a:xfrm>
            <a:prstGeom prst="diamond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3" name="Rovnoramenný trojúhelník 32">
              <a:extLst>
                <a:ext uri="{FF2B5EF4-FFF2-40B4-BE49-F238E27FC236}">
                  <a16:creationId xmlns:a16="http://schemas.microsoft.com/office/drawing/2014/main" id="{59848E07-45B9-4CDC-A1CA-FD28659EF56E}"/>
                </a:ext>
              </a:extLst>
            </p:cNvPr>
            <p:cNvSpPr/>
            <p:nvPr/>
          </p:nvSpPr>
          <p:spPr>
            <a:xfrm>
              <a:off x="1941217" y="2427376"/>
              <a:ext cx="527927" cy="389167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4" name="Kříž 33">
              <a:extLst>
                <a:ext uri="{FF2B5EF4-FFF2-40B4-BE49-F238E27FC236}">
                  <a16:creationId xmlns:a16="http://schemas.microsoft.com/office/drawing/2014/main" id="{729078F8-FA30-468E-8F7D-2A7D65AEA623}"/>
                </a:ext>
              </a:extLst>
            </p:cNvPr>
            <p:cNvSpPr/>
            <p:nvPr/>
          </p:nvSpPr>
          <p:spPr>
            <a:xfrm>
              <a:off x="1068439" y="1461726"/>
              <a:ext cx="503412" cy="451466"/>
            </a:xfrm>
            <a:prstGeom prst="plus">
              <a:avLst>
                <a:gd name="adj" fmla="val 4262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5" name="Slunce 34">
              <a:extLst>
                <a:ext uri="{FF2B5EF4-FFF2-40B4-BE49-F238E27FC236}">
                  <a16:creationId xmlns:a16="http://schemas.microsoft.com/office/drawing/2014/main" id="{09322344-34B4-4555-9278-B985559B222C}"/>
                </a:ext>
              </a:extLst>
            </p:cNvPr>
            <p:cNvSpPr/>
            <p:nvPr/>
          </p:nvSpPr>
          <p:spPr>
            <a:xfrm>
              <a:off x="6650352" y="2337148"/>
              <a:ext cx="713202" cy="569623"/>
            </a:xfrm>
            <a:prstGeom prst="sun">
              <a:avLst/>
            </a:prstGeom>
            <a:solidFill>
              <a:srgbClr val="F99E2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8" name="Měsíc 37">
              <a:extLst>
                <a:ext uri="{FF2B5EF4-FFF2-40B4-BE49-F238E27FC236}">
                  <a16:creationId xmlns:a16="http://schemas.microsoft.com/office/drawing/2014/main" id="{C08B0BD8-D153-4149-B9F4-EE9C5A23A84B}"/>
                </a:ext>
              </a:extLst>
            </p:cNvPr>
            <p:cNvSpPr/>
            <p:nvPr/>
          </p:nvSpPr>
          <p:spPr>
            <a:xfrm>
              <a:off x="7585903" y="1479754"/>
              <a:ext cx="415278" cy="454409"/>
            </a:xfrm>
            <a:prstGeom prst="moon">
              <a:avLst>
                <a:gd name="adj" fmla="val 49430"/>
              </a:avLst>
            </a:prstGeom>
            <a:solidFill>
              <a:srgbClr val="26F21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69" name="Obdélník 68">
              <a:extLst>
                <a:ext uri="{FF2B5EF4-FFF2-40B4-BE49-F238E27FC236}">
                  <a16:creationId xmlns:a16="http://schemas.microsoft.com/office/drawing/2014/main" id="{F1285FE2-9ACD-40A9-8064-6A121F0A691F}"/>
                </a:ext>
              </a:extLst>
            </p:cNvPr>
            <p:cNvSpPr/>
            <p:nvPr/>
          </p:nvSpPr>
          <p:spPr>
            <a:xfrm>
              <a:off x="3909338" y="6261434"/>
              <a:ext cx="132927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START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7" name="Obdélník 26">
              <a:extLst>
                <a:ext uri="{FF2B5EF4-FFF2-40B4-BE49-F238E27FC236}">
                  <a16:creationId xmlns:a16="http://schemas.microsoft.com/office/drawing/2014/main" id="{630C6DCC-B890-4AD9-AE2B-F68C4CD80326}"/>
                </a:ext>
              </a:extLst>
            </p:cNvPr>
            <p:cNvSpPr/>
            <p:nvPr/>
          </p:nvSpPr>
          <p:spPr>
            <a:xfrm>
              <a:off x="285560" y="4831740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ŘEŠENÍ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pSp>
          <p:nvGrpSpPr>
            <p:cNvPr id="23" name="Skupina 22">
              <a:extLst>
                <a:ext uri="{FF2B5EF4-FFF2-40B4-BE49-F238E27FC236}">
                  <a16:creationId xmlns:a16="http://schemas.microsoft.com/office/drawing/2014/main" id="{048DAB6C-FD7A-4D58-8FE1-5D30F4A142A8}"/>
                </a:ext>
              </a:extLst>
            </p:cNvPr>
            <p:cNvGrpSpPr/>
            <p:nvPr/>
          </p:nvGrpSpPr>
          <p:grpSpPr>
            <a:xfrm>
              <a:off x="3436469" y="141741"/>
              <a:ext cx="895633" cy="1121761"/>
              <a:chOff x="6390896" y="1792556"/>
              <a:chExt cx="2097141" cy="2296719"/>
            </a:xfrm>
          </p:grpSpPr>
          <p:sp>
            <p:nvSpPr>
              <p:cNvPr id="28" name="Obdélník 27">
                <a:extLst>
                  <a:ext uri="{FF2B5EF4-FFF2-40B4-BE49-F238E27FC236}">
                    <a16:creationId xmlns:a16="http://schemas.microsoft.com/office/drawing/2014/main" id="{7A412EB7-45D3-4CB2-974C-32BB8481B771}"/>
                  </a:ext>
                </a:extLst>
              </p:cNvPr>
              <p:cNvSpPr/>
              <p:nvPr/>
            </p:nvSpPr>
            <p:spPr>
              <a:xfrm>
                <a:off x="6390896" y="1792556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29" name="Obdélník 28">
                <a:extLst>
                  <a:ext uri="{FF2B5EF4-FFF2-40B4-BE49-F238E27FC236}">
                    <a16:creationId xmlns:a16="http://schemas.microsoft.com/office/drawing/2014/main" id="{CDDF181A-B77D-4B7E-99AC-F7D67C3612A2}"/>
                  </a:ext>
                </a:extLst>
              </p:cNvPr>
              <p:cNvSpPr/>
              <p:nvPr/>
            </p:nvSpPr>
            <p:spPr>
              <a:xfrm>
                <a:off x="6835205" y="3252734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6" name="Ovál 35">
                <a:extLst>
                  <a:ext uri="{FF2B5EF4-FFF2-40B4-BE49-F238E27FC236}">
                    <a16:creationId xmlns:a16="http://schemas.microsoft.com/office/drawing/2014/main" id="{D260921D-EC13-48EF-A086-372AA2FC3C0B}"/>
                  </a:ext>
                </a:extLst>
              </p:cNvPr>
              <p:cNvSpPr/>
              <p:nvPr/>
            </p:nvSpPr>
            <p:spPr>
              <a:xfrm>
                <a:off x="7776587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grpSp>
          <p:nvGrpSpPr>
            <p:cNvPr id="37" name="Skupina 36">
              <a:extLst>
                <a:ext uri="{FF2B5EF4-FFF2-40B4-BE49-F238E27FC236}">
                  <a16:creationId xmlns:a16="http://schemas.microsoft.com/office/drawing/2014/main" id="{574935F7-B748-4E2C-BCF4-2E3DBD2E7443}"/>
                </a:ext>
              </a:extLst>
            </p:cNvPr>
            <p:cNvGrpSpPr/>
            <p:nvPr/>
          </p:nvGrpSpPr>
          <p:grpSpPr>
            <a:xfrm>
              <a:off x="1977746" y="141741"/>
              <a:ext cx="895633" cy="1121761"/>
              <a:chOff x="3904429" y="4308618"/>
              <a:chExt cx="2097141" cy="2296719"/>
            </a:xfrm>
          </p:grpSpPr>
          <p:sp>
            <p:nvSpPr>
              <p:cNvPr id="39" name="Obdélník 38">
                <a:extLst>
                  <a:ext uri="{FF2B5EF4-FFF2-40B4-BE49-F238E27FC236}">
                    <a16:creationId xmlns:a16="http://schemas.microsoft.com/office/drawing/2014/main" id="{76033AA0-E95C-4CC3-95BF-DD51852801E0}"/>
                  </a:ext>
                </a:extLst>
              </p:cNvPr>
              <p:cNvSpPr/>
              <p:nvPr/>
            </p:nvSpPr>
            <p:spPr>
              <a:xfrm>
                <a:off x="3904429" y="4308618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40" name="Obdélník 39">
                <a:extLst>
                  <a:ext uri="{FF2B5EF4-FFF2-40B4-BE49-F238E27FC236}">
                    <a16:creationId xmlns:a16="http://schemas.microsoft.com/office/drawing/2014/main" id="{6AB59495-265E-41D8-B5EB-E9242E9330B1}"/>
                  </a:ext>
                </a:extLst>
              </p:cNvPr>
              <p:cNvSpPr/>
              <p:nvPr/>
            </p:nvSpPr>
            <p:spPr>
              <a:xfrm>
                <a:off x="5146967" y="578600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41" name="Ovál 40">
                <a:extLst>
                  <a:ext uri="{FF2B5EF4-FFF2-40B4-BE49-F238E27FC236}">
                    <a16:creationId xmlns:a16="http://schemas.microsoft.com/office/drawing/2014/main" id="{77E3D0AD-E609-4FD4-A2CB-D96396CC9726}"/>
                  </a:ext>
                </a:extLst>
              </p:cNvPr>
              <p:cNvSpPr/>
              <p:nvPr/>
            </p:nvSpPr>
            <p:spPr>
              <a:xfrm>
                <a:off x="4293058" y="466130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42" name="Rovnoramenný trojúhelník 41">
                <a:extLst>
                  <a:ext uri="{FF2B5EF4-FFF2-40B4-BE49-F238E27FC236}">
                    <a16:creationId xmlns:a16="http://schemas.microsoft.com/office/drawing/2014/main" id="{38765C86-6B1E-4278-8188-A90B08AF66DA}"/>
                  </a:ext>
                </a:extLst>
              </p:cNvPr>
              <p:cNvSpPr/>
              <p:nvPr/>
            </p:nvSpPr>
            <p:spPr>
              <a:xfrm>
                <a:off x="5128361" y="4654854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43" name="Skupina 42">
              <a:extLst>
                <a:ext uri="{FF2B5EF4-FFF2-40B4-BE49-F238E27FC236}">
                  <a16:creationId xmlns:a16="http://schemas.microsoft.com/office/drawing/2014/main" id="{B7B792E5-953B-4049-B42D-5BA3E03633BF}"/>
                </a:ext>
              </a:extLst>
            </p:cNvPr>
            <p:cNvGrpSpPr/>
            <p:nvPr/>
          </p:nvGrpSpPr>
          <p:grpSpPr>
            <a:xfrm>
              <a:off x="470597" y="141741"/>
              <a:ext cx="895633" cy="1121761"/>
              <a:chOff x="1417961" y="1792556"/>
              <a:chExt cx="2097141" cy="2296719"/>
            </a:xfrm>
          </p:grpSpPr>
          <p:sp>
            <p:nvSpPr>
              <p:cNvPr id="44" name="Obdélník 43">
                <a:extLst>
                  <a:ext uri="{FF2B5EF4-FFF2-40B4-BE49-F238E27FC236}">
                    <a16:creationId xmlns:a16="http://schemas.microsoft.com/office/drawing/2014/main" id="{50886C68-5765-4ECB-914C-B3E5DD72A9DA}"/>
                  </a:ext>
                </a:extLst>
              </p:cNvPr>
              <p:cNvSpPr/>
              <p:nvPr/>
            </p:nvSpPr>
            <p:spPr>
              <a:xfrm>
                <a:off x="1417961" y="1792556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45" name="Obdélník 44">
                <a:extLst>
                  <a:ext uri="{FF2B5EF4-FFF2-40B4-BE49-F238E27FC236}">
                    <a16:creationId xmlns:a16="http://schemas.microsoft.com/office/drawing/2014/main" id="{F7B90DB2-F8C9-426A-BF54-9ADB6BF4EF2C}"/>
                  </a:ext>
                </a:extLst>
              </p:cNvPr>
              <p:cNvSpPr/>
              <p:nvPr/>
            </p:nvSpPr>
            <p:spPr>
              <a:xfrm>
                <a:off x="1810066" y="210652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46" name="Ovál 45">
                <a:extLst>
                  <a:ext uri="{FF2B5EF4-FFF2-40B4-BE49-F238E27FC236}">
                    <a16:creationId xmlns:a16="http://schemas.microsoft.com/office/drawing/2014/main" id="{C075957F-0186-43F8-87D8-20DB7F18D460}"/>
                  </a:ext>
                </a:extLst>
              </p:cNvPr>
              <p:cNvSpPr/>
              <p:nvPr/>
            </p:nvSpPr>
            <p:spPr>
              <a:xfrm>
                <a:off x="2781434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47" name="Rovnoramenný trojúhelník 46">
                <a:extLst>
                  <a:ext uri="{FF2B5EF4-FFF2-40B4-BE49-F238E27FC236}">
                    <a16:creationId xmlns:a16="http://schemas.microsoft.com/office/drawing/2014/main" id="{71DF6566-E286-4C37-92F4-EBA230C3CB45}"/>
                  </a:ext>
                </a:extLst>
              </p:cNvPr>
              <p:cNvSpPr/>
              <p:nvPr/>
            </p:nvSpPr>
            <p:spPr>
              <a:xfrm>
                <a:off x="1789237" y="3214028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50" name="Kříž 49">
                <a:extLst>
                  <a:ext uri="{FF2B5EF4-FFF2-40B4-BE49-F238E27FC236}">
                    <a16:creationId xmlns:a16="http://schemas.microsoft.com/office/drawing/2014/main" id="{BDBED55D-3B0C-4A66-A36C-D413012A11C5}"/>
                  </a:ext>
                </a:extLst>
              </p:cNvPr>
              <p:cNvSpPr/>
              <p:nvPr/>
            </p:nvSpPr>
            <p:spPr>
              <a:xfrm>
                <a:off x="2781434" y="2089323"/>
                <a:ext cx="445421" cy="421495"/>
              </a:xfrm>
              <a:prstGeom prst="plus">
                <a:avLst>
                  <a:gd name="adj" fmla="val 38954"/>
                </a:avLst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51" name="Skupina 50">
              <a:extLst>
                <a:ext uri="{FF2B5EF4-FFF2-40B4-BE49-F238E27FC236}">
                  <a16:creationId xmlns:a16="http://schemas.microsoft.com/office/drawing/2014/main" id="{19456BE2-94E5-4117-A0C6-8FD92770A27C}"/>
                </a:ext>
              </a:extLst>
            </p:cNvPr>
            <p:cNvGrpSpPr/>
            <p:nvPr/>
          </p:nvGrpSpPr>
          <p:grpSpPr>
            <a:xfrm>
              <a:off x="6238282" y="141741"/>
              <a:ext cx="895633" cy="1121761"/>
              <a:chOff x="1417961" y="4308618"/>
              <a:chExt cx="2097141" cy="2296719"/>
            </a:xfrm>
          </p:grpSpPr>
          <p:sp>
            <p:nvSpPr>
              <p:cNvPr id="52" name="Obdélník 51">
                <a:extLst>
                  <a:ext uri="{FF2B5EF4-FFF2-40B4-BE49-F238E27FC236}">
                    <a16:creationId xmlns:a16="http://schemas.microsoft.com/office/drawing/2014/main" id="{B9636BD7-FBB7-4836-BF65-133F9DDD3D29}"/>
                  </a:ext>
                </a:extLst>
              </p:cNvPr>
              <p:cNvSpPr/>
              <p:nvPr/>
            </p:nvSpPr>
            <p:spPr>
              <a:xfrm>
                <a:off x="1417961" y="4308618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53" name="Ovál 52">
                <a:extLst>
                  <a:ext uri="{FF2B5EF4-FFF2-40B4-BE49-F238E27FC236}">
                    <a16:creationId xmlns:a16="http://schemas.microsoft.com/office/drawing/2014/main" id="{2C1C254F-B279-4C50-96EC-C7FBB8E390CC}"/>
                  </a:ext>
                </a:extLst>
              </p:cNvPr>
              <p:cNvSpPr/>
              <p:nvPr/>
            </p:nvSpPr>
            <p:spPr>
              <a:xfrm>
                <a:off x="2781434" y="4654851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54" name="Kosočtverec 53">
                <a:extLst>
                  <a:ext uri="{FF2B5EF4-FFF2-40B4-BE49-F238E27FC236}">
                    <a16:creationId xmlns:a16="http://schemas.microsoft.com/office/drawing/2014/main" id="{7D756319-23B9-4F41-8723-96A18C0AE1B1}"/>
                  </a:ext>
                </a:extLst>
              </p:cNvPr>
              <p:cNvSpPr/>
              <p:nvPr/>
            </p:nvSpPr>
            <p:spPr>
              <a:xfrm>
                <a:off x="1752026" y="4575285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55" name="Slunce 54">
                <a:extLst>
                  <a:ext uri="{FF2B5EF4-FFF2-40B4-BE49-F238E27FC236}">
                    <a16:creationId xmlns:a16="http://schemas.microsoft.com/office/drawing/2014/main" id="{39BF6598-DBA0-4CD3-981D-D55A61E74285}"/>
                  </a:ext>
                </a:extLst>
              </p:cNvPr>
              <p:cNvSpPr/>
              <p:nvPr/>
            </p:nvSpPr>
            <p:spPr>
              <a:xfrm>
                <a:off x="1679270" y="568493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grpSp>
          <p:nvGrpSpPr>
            <p:cNvPr id="56" name="Skupina 55">
              <a:extLst>
                <a:ext uri="{FF2B5EF4-FFF2-40B4-BE49-F238E27FC236}">
                  <a16:creationId xmlns:a16="http://schemas.microsoft.com/office/drawing/2014/main" id="{87803243-1360-4AD9-83E5-EF4713648FAB}"/>
                </a:ext>
              </a:extLst>
            </p:cNvPr>
            <p:cNvGrpSpPr/>
            <p:nvPr/>
          </p:nvGrpSpPr>
          <p:grpSpPr>
            <a:xfrm>
              <a:off x="7667373" y="131017"/>
              <a:ext cx="895633" cy="1121761"/>
              <a:chOff x="6390896" y="4308618"/>
              <a:chExt cx="2097141" cy="2296719"/>
            </a:xfrm>
          </p:grpSpPr>
          <p:sp>
            <p:nvSpPr>
              <p:cNvPr id="57" name="Obdélník 56">
                <a:extLst>
                  <a:ext uri="{FF2B5EF4-FFF2-40B4-BE49-F238E27FC236}">
                    <a16:creationId xmlns:a16="http://schemas.microsoft.com/office/drawing/2014/main" id="{02A162E7-28EE-46D9-AF5B-7DD4B3EAE2CF}"/>
                  </a:ext>
                </a:extLst>
              </p:cNvPr>
              <p:cNvSpPr/>
              <p:nvPr/>
            </p:nvSpPr>
            <p:spPr>
              <a:xfrm>
                <a:off x="6390896" y="4308618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58" name="Ovál 57">
                <a:extLst>
                  <a:ext uri="{FF2B5EF4-FFF2-40B4-BE49-F238E27FC236}">
                    <a16:creationId xmlns:a16="http://schemas.microsoft.com/office/drawing/2014/main" id="{048418EE-EFD7-4327-AB68-B03E4D0F0CAC}"/>
                  </a:ext>
                </a:extLst>
              </p:cNvPr>
              <p:cNvSpPr/>
              <p:nvPr/>
            </p:nvSpPr>
            <p:spPr>
              <a:xfrm>
                <a:off x="6773001" y="4654850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59" name="Kosočtverec 58">
                <a:extLst>
                  <a:ext uri="{FF2B5EF4-FFF2-40B4-BE49-F238E27FC236}">
                    <a16:creationId xmlns:a16="http://schemas.microsoft.com/office/drawing/2014/main" id="{9DEBE53C-1F32-4D1C-A192-F1FE6D9EB486}"/>
                  </a:ext>
                </a:extLst>
              </p:cNvPr>
              <p:cNvSpPr/>
              <p:nvPr/>
            </p:nvSpPr>
            <p:spPr>
              <a:xfrm>
                <a:off x="7724936" y="5717192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60" name="Měsíc 59">
                <a:extLst>
                  <a:ext uri="{FF2B5EF4-FFF2-40B4-BE49-F238E27FC236}">
                    <a16:creationId xmlns:a16="http://schemas.microsoft.com/office/drawing/2014/main" id="{5529023D-6B51-4D3F-BD2C-A770B67A6E34}"/>
                  </a:ext>
                </a:extLst>
              </p:cNvPr>
              <p:cNvSpPr/>
              <p:nvPr/>
            </p:nvSpPr>
            <p:spPr>
              <a:xfrm>
                <a:off x="6835205" y="5723643"/>
                <a:ext cx="337675" cy="477408"/>
              </a:xfrm>
              <a:prstGeom prst="moon">
                <a:avLst>
                  <a:gd name="adj" fmla="val 49430"/>
                </a:avLst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61" name="Slunce 60">
                <a:extLst>
                  <a:ext uri="{FF2B5EF4-FFF2-40B4-BE49-F238E27FC236}">
                    <a16:creationId xmlns:a16="http://schemas.microsoft.com/office/drawing/2014/main" id="{64058ABF-9966-47F7-ABA3-233833838E12}"/>
                  </a:ext>
                </a:extLst>
              </p:cNvPr>
              <p:cNvSpPr/>
              <p:nvPr/>
            </p:nvSpPr>
            <p:spPr>
              <a:xfrm>
                <a:off x="7678006" y="457528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62" name="Skupina 61">
              <a:extLst>
                <a:ext uri="{FF2B5EF4-FFF2-40B4-BE49-F238E27FC236}">
                  <a16:creationId xmlns:a16="http://schemas.microsoft.com/office/drawing/2014/main" id="{11F42B00-EA12-44B9-BB42-6E0DE789DB00}"/>
                </a:ext>
              </a:extLst>
            </p:cNvPr>
            <p:cNvGrpSpPr/>
            <p:nvPr/>
          </p:nvGrpSpPr>
          <p:grpSpPr>
            <a:xfrm>
              <a:off x="4814571" y="141741"/>
              <a:ext cx="895633" cy="1121761"/>
              <a:chOff x="3904429" y="1792556"/>
              <a:chExt cx="2097141" cy="2296719"/>
            </a:xfrm>
          </p:grpSpPr>
          <p:sp>
            <p:nvSpPr>
              <p:cNvPr id="63" name="Obdélník 62">
                <a:extLst>
                  <a:ext uri="{FF2B5EF4-FFF2-40B4-BE49-F238E27FC236}">
                    <a16:creationId xmlns:a16="http://schemas.microsoft.com/office/drawing/2014/main" id="{264787FC-E3B2-4E71-A7D8-2000BC93DCB0}"/>
                  </a:ext>
                </a:extLst>
              </p:cNvPr>
              <p:cNvSpPr/>
              <p:nvPr/>
            </p:nvSpPr>
            <p:spPr>
              <a:xfrm>
                <a:off x="3904429" y="1792556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64" name="Ovál 63">
                <a:extLst>
                  <a:ext uri="{FF2B5EF4-FFF2-40B4-BE49-F238E27FC236}">
                    <a16:creationId xmlns:a16="http://schemas.microsoft.com/office/drawing/2014/main" id="{9D421DD5-363C-4DE5-976B-24247837555C}"/>
                  </a:ext>
                </a:extLst>
              </p:cNvPr>
              <p:cNvSpPr/>
              <p:nvPr/>
            </p:nvSpPr>
            <p:spPr>
              <a:xfrm>
                <a:off x="5159184" y="208932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65" name="Kosočtverec 64">
                <a:extLst>
                  <a:ext uri="{FF2B5EF4-FFF2-40B4-BE49-F238E27FC236}">
                    <a16:creationId xmlns:a16="http://schemas.microsoft.com/office/drawing/2014/main" id="{6FA9AAA8-14A6-4659-AF24-BD65B865D97D}"/>
                  </a:ext>
                </a:extLst>
              </p:cNvPr>
              <p:cNvSpPr/>
              <p:nvPr/>
            </p:nvSpPr>
            <p:spPr>
              <a:xfrm>
                <a:off x="4293058" y="3161340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</p:grp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8A4E8F2-E722-4D6B-BAFE-E13F4C40F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4330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845684E0-BDA6-4A31-9EEA-22B61FC58635}"/>
              </a:ext>
            </a:extLst>
          </p:cNvPr>
          <p:cNvGrpSpPr/>
          <p:nvPr/>
        </p:nvGrpSpPr>
        <p:grpSpPr>
          <a:xfrm>
            <a:off x="-122166" y="325873"/>
            <a:ext cx="9266166" cy="6268357"/>
            <a:chOff x="-122166" y="325873"/>
            <a:chExt cx="9266166" cy="6268357"/>
          </a:xfrm>
        </p:grpSpPr>
        <p:grpSp>
          <p:nvGrpSpPr>
            <p:cNvPr id="49" name="Skupina 48">
              <a:extLst>
                <a:ext uri="{FF2B5EF4-FFF2-40B4-BE49-F238E27FC236}">
                  <a16:creationId xmlns:a16="http://schemas.microsoft.com/office/drawing/2014/main" id="{74BA9C3E-2F57-4BA2-BB2C-E380CB3556FF}"/>
                </a:ext>
              </a:extLst>
            </p:cNvPr>
            <p:cNvGrpSpPr/>
            <p:nvPr/>
          </p:nvGrpSpPr>
          <p:grpSpPr>
            <a:xfrm>
              <a:off x="677471" y="896816"/>
              <a:ext cx="7772493" cy="5364619"/>
              <a:chOff x="1107154" y="428499"/>
              <a:chExt cx="7702901" cy="6429501"/>
            </a:xfrm>
          </p:grpSpPr>
          <p:grpSp>
            <p:nvGrpSpPr>
              <p:cNvPr id="48" name="Skupina 47">
                <a:extLst>
                  <a:ext uri="{FF2B5EF4-FFF2-40B4-BE49-F238E27FC236}">
                    <a16:creationId xmlns:a16="http://schemas.microsoft.com/office/drawing/2014/main" id="{BF80D29B-0872-4A11-B9B1-CA914F81F722}"/>
                  </a:ext>
                </a:extLst>
              </p:cNvPr>
              <p:cNvGrpSpPr/>
              <p:nvPr/>
            </p:nvGrpSpPr>
            <p:grpSpPr>
              <a:xfrm>
                <a:off x="1107154" y="428500"/>
                <a:ext cx="3845845" cy="5454943"/>
                <a:chOff x="1110743" y="432127"/>
                <a:chExt cx="3722675" cy="5258810"/>
              </a:xfrm>
            </p:grpSpPr>
            <p:cxnSp>
              <p:nvCxnSpPr>
                <p:cNvPr id="3" name="Přímá spojnice 2">
                  <a:extLst>
                    <a:ext uri="{FF2B5EF4-FFF2-40B4-BE49-F238E27FC236}">
                      <a16:creationId xmlns:a16="http://schemas.microsoft.com/office/drawing/2014/main" id="{E6E3979C-3164-4C44-A6A5-ABD02D0F6B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10743" y="432127"/>
                  <a:ext cx="3722675" cy="525881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Přímá spojnice 12">
                  <a:extLst>
                    <a:ext uri="{FF2B5EF4-FFF2-40B4-BE49-F238E27FC236}">
                      <a16:creationId xmlns:a16="http://schemas.microsoft.com/office/drawing/2014/main" id="{548228BE-E412-4DF3-B272-EE54A77710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71886" y="432127"/>
                  <a:ext cx="1465931" cy="259188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58710650-DB4A-435A-B3C9-34733A4AD898}"/>
                  </a:ext>
                </a:extLst>
              </p:cNvPr>
              <p:cNvGrpSpPr/>
              <p:nvPr/>
            </p:nvGrpSpPr>
            <p:grpSpPr>
              <a:xfrm flipH="1">
                <a:off x="4953001" y="428499"/>
                <a:ext cx="3857054" cy="5454943"/>
                <a:chOff x="1265179" y="427907"/>
                <a:chExt cx="3605197" cy="5486933"/>
              </a:xfrm>
            </p:grpSpPr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39586DB5-A803-4E52-93DD-8EBA44AEF7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179" y="427907"/>
                  <a:ext cx="3605197" cy="548693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A1C78276-3F4C-44DB-AB20-50AB915C4F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039979" y="427909"/>
                  <a:ext cx="1392304" cy="270431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22079654-4F25-49B5-9464-0B515CE227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53000" y="5883442"/>
                <a:ext cx="0" cy="97455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Obdélník 29">
              <a:extLst>
                <a:ext uri="{FF2B5EF4-FFF2-40B4-BE49-F238E27FC236}">
                  <a16:creationId xmlns:a16="http://schemas.microsoft.com/office/drawing/2014/main" id="{C2409124-3966-4319-8188-40D08BED3FAD}"/>
                </a:ext>
              </a:extLst>
            </p:cNvPr>
            <p:cNvSpPr/>
            <p:nvPr/>
          </p:nvSpPr>
          <p:spPr>
            <a:xfrm>
              <a:off x="3361285" y="4176331"/>
              <a:ext cx="459204" cy="376980"/>
            </a:xfrm>
            <a:prstGeom prst="rect">
              <a:avLst/>
            </a:prstGeom>
            <a:solidFill>
              <a:srgbClr val="0D53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19B4F7E1-A6A1-4EF1-8321-9CEB687D95AE}"/>
                </a:ext>
              </a:extLst>
            </p:cNvPr>
            <p:cNvSpPr/>
            <p:nvPr/>
          </p:nvSpPr>
          <p:spPr>
            <a:xfrm>
              <a:off x="4315753" y="5608692"/>
              <a:ext cx="493177" cy="40093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32" name="Kosočtverec 31">
              <a:extLst>
                <a:ext uri="{FF2B5EF4-FFF2-40B4-BE49-F238E27FC236}">
                  <a16:creationId xmlns:a16="http://schemas.microsoft.com/office/drawing/2014/main" id="{DDC4DED4-EDA8-443B-AA8E-BEF04333C1EB}"/>
                </a:ext>
              </a:extLst>
            </p:cNvPr>
            <p:cNvSpPr/>
            <p:nvPr/>
          </p:nvSpPr>
          <p:spPr>
            <a:xfrm>
              <a:off x="5238611" y="4176330"/>
              <a:ext cx="578800" cy="497534"/>
            </a:xfrm>
            <a:prstGeom prst="diamond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3" name="Rovnoramenný trojúhelník 32">
              <a:extLst>
                <a:ext uri="{FF2B5EF4-FFF2-40B4-BE49-F238E27FC236}">
                  <a16:creationId xmlns:a16="http://schemas.microsoft.com/office/drawing/2014/main" id="{59848E07-45B9-4CDC-A1CA-FD28659EF56E}"/>
                </a:ext>
              </a:extLst>
            </p:cNvPr>
            <p:cNvSpPr/>
            <p:nvPr/>
          </p:nvSpPr>
          <p:spPr>
            <a:xfrm>
              <a:off x="2704749" y="2431878"/>
              <a:ext cx="527927" cy="389167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69" name="Obdélník 68">
              <a:extLst>
                <a:ext uri="{FF2B5EF4-FFF2-40B4-BE49-F238E27FC236}">
                  <a16:creationId xmlns:a16="http://schemas.microsoft.com/office/drawing/2014/main" id="{F1285FE2-9ACD-40A9-8064-6A121F0A691F}"/>
                </a:ext>
              </a:extLst>
            </p:cNvPr>
            <p:cNvSpPr/>
            <p:nvPr/>
          </p:nvSpPr>
          <p:spPr>
            <a:xfrm>
              <a:off x="3909338" y="6261434"/>
              <a:ext cx="132927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START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71" name="Přímá spojnice 70">
              <a:extLst>
                <a:ext uri="{FF2B5EF4-FFF2-40B4-BE49-F238E27FC236}">
                  <a16:creationId xmlns:a16="http://schemas.microsoft.com/office/drawing/2014/main" id="{47021FF1-4C2B-44CD-92A5-D044D2498630}"/>
                </a:ext>
              </a:extLst>
            </p:cNvPr>
            <p:cNvCxnSpPr>
              <a:cxnSpLocks/>
            </p:cNvCxnSpPr>
            <p:nvPr/>
          </p:nvCxnSpPr>
          <p:spPr>
            <a:xfrm>
              <a:off x="-122166" y="819073"/>
              <a:ext cx="9266166" cy="0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bdélník 73">
              <a:extLst>
                <a:ext uri="{FF2B5EF4-FFF2-40B4-BE49-F238E27FC236}">
                  <a16:creationId xmlns:a16="http://schemas.microsoft.com/office/drawing/2014/main" id="{E41077D6-C86A-44E6-A6CB-9FF32037BEBF}"/>
                </a:ext>
              </a:extLst>
            </p:cNvPr>
            <p:cNvSpPr/>
            <p:nvPr/>
          </p:nvSpPr>
          <p:spPr>
            <a:xfrm>
              <a:off x="3398045" y="325873"/>
              <a:ext cx="238446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CÍLOVÁ ROVINKA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28" name="Přímá spojnice 27">
              <a:extLst>
                <a:ext uri="{FF2B5EF4-FFF2-40B4-BE49-F238E27FC236}">
                  <a16:creationId xmlns:a16="http://schemas.microsoft.com/office/drawing/2014/main" id="{ED240A06-88D2-478C-BD2D-9B960C4C195D}"/>
                </a:ext>
              </a:extLst>
            </p:cNvPr>
            <p:cNvCxnSpPr>
              <a:cxnSpLocks/>
            </p:cNvCxnSpPr>
            <p:nvPr/>
          </p:nvCxnSpPr>
          <p:spPr>
            <a:xfrm>
              <a:off x="2187896" y="896816"/>
              <a:ext cx="1090656" cy="1295433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Kříž 33">
              <a:extLst>
                <a:ext uri="{FF2B5EF4-FFF2-40B4-BE49-F238E27FC236}">
                  <a16:creationId xmlns:a16="http://schemas.microsoft.com/office/drawing/2014/main" id="{729078F8-FA30-468E-8F7D-2A7D65AEA623}"/>
                </a:ext>
              </a:extLst>
            </p:cNvPr>
            <p:cNvSpPr/>
            <p:nvPr/>
          </p:nvSpPr>
          <p:spPr>
            <a:xfrm>
              <a:off x="3539229" y="1263831"/>
              <a:ext cx="503412" cy="451466"/>
            </a:xfrm>
            <a:prstGeom prst="plus">
              <a:avLst>
                <a:gd name="adj" fmla="val 4262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40" name="Obdélník 39">
              <a:extLst>
                <a:ext uri="{FF2B5EF4-FFF2-40B4-BE49-F238E27FC236}">
                  <a16:creationId xmlns:a16="http://schemas.microsoft.com/office/drawing/2014/main" id="{BB6B8BD3-2599-4CB8-BA1E-22C8EB070FEB}"/>
                </a:ext>
              </a:extLst>
            </p:cNvPr>
            <p:cNvSpPr/>
            <p:nvPr/>
          </p:nvSpPr>
          <p:spPr>
            <a:xfrm>
              <a:off x="285560" y="4831740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JINÝ NÁKRES, ALE STEJNÝ VÝZNAM !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41" name="Přímá spojnice 40">
              <a:extLst>
                <a:ext uri="{FF2B5EF4-FFF2-40B4-BE49-F238E27FC236}">
                  <a16:creationId xmlns:a16="http://schemas.microsoft.com/office/drawing/2014/main" id="{9208653F-10DA-4163-9630-D07AF430A243}"/>
                </a:ext>
              </a:extLst>
            </p:cNvPr>
            <p:cNvCxnSpPr>
              <a:cxnSpLocks/>
            </p:cNvCxnSpPr>
            <p:nvPr/>
          </p:nvCxnSpPr>
          <p:spPr>
            <a:xfrm>
              <a:off x="6498155" y="896815"/>
              <a:ext cx="909747" cy="124110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Měsíc 37">
              <a:extLst>
                <a:ext uri="{FF2B5EF4-FFF2-40B4-BE49-F238E27FC236}">
                  <a16:creationId xmlns:a16="http://schemas.microsoft.com/office/drawing/2014/main" id="{C08B0BD8-D153-4149-B9F4-EE9C5A23A84B}"/>
                </a:ext>
              </a:extLst>
            </p:cNvPr>
            <p:cNvSpPr/>
            <p:nvPr/>
          </p:nvSpPr>
          <p:spPr>
            <a:xfrm>
              <a:off x="6650353" y="1260888"/>
              <a:ext cx="415278" cy="454409"/>
            </a:xfrm>
            <a:prstGeom prst="moon">
              <a:avLst>
                <a:gd name="adj" fmla="val 49430"/>
              </a:avLst>
            </a:prstGeom>
            <a:solidFill>
              <a:srgbClr val="26F21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42" name="Slunce 41">
              <a:extLst>
                <a:ext uri="{FF2B5EF4-FFF2-40B4-BE49-F238E27FC236}">
                  <a16:creationId xmlns:a16="http://schemas.microsoft.com/office/drawing/2014/main" id="{930AC873-6A33-4D6A-9273-DA278E5741FD}"/>
                </a:ext>
              </a:extLst>
            </p:cNvPr>
            <p:cNvSpPr/>
            <p:nvPr/>
          </p:nvSpPr>
          <p:spPr>
            <a:xfrm>
              <a:off x="6650352" y="2337148"/>
              <a:ext cx="713202" cy="569623"/>
            </a:xfrm>
            <a:prstGeom prst="sun">
              <a:avLst/>
            </a:prstGeom>
            <a:solidFill>
              <a:srgbClr val="F99E2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</p:grp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5950685-251B-48A1-BA23-95E93A0E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2322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6703D6F6-BCEC-4CE5-A104-ED8065A54E36}"/>
              </a:ext>
            </a:extLst>
          </p:cNvPr>
          <p:cNvGrpSpPr/>
          <p:nvPr/>
        </p:nvGrpSpPr>
        <p:grpSpPr>
          <a:xfrm>
            <a:off x="-122166" y="325873"/>
            <a:ext cx="9266166" cy="6268357"/>
            <a:chOff x="-122166" y="325873"/>
            <a:chExt cx="9266166" cy="6268357"/>
          </a:xfrm>
        </p:grpSpPr>
        <p:sp>
          <p:nvSpPr>
            <p:cNvPr id="69" name="Obdélník 68">
              <a:extLst>
                <a:ext uri="{FF2B5EF4-FFF2-40B4-BE49-F238E27FC236}">
                  <a16:creationId xmlns:a16="http://schemas.microsoft.com/office/drawing/2014/main" id="{F1285FE2-9ACD-40A9-8064-6A121F0A691F}"/>
                </a:ext>
              </a:extLst>
            </p:cNvPr>
            <p:cNvSpPr/>
            <p:nvPr/>
          </p:nvSpPr>
          <p:spPr>
            <a:xfrm>
              <a:off x="3909338" y="6261434"/>
              <a:ext cx="132927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START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71" name="Přímá spojnice 70">
              <a:extLst>
                <a:ext uri="{FF2B5EF4-FFF2-40B4-BE49-F238E27FC236}">
                  <a16:creationId xmlns:a16="http://schemas.microsoft.com/office/drawing/2014/main" id="{47021FF1-4C2B-44CD-92A5-D044D2498630}"/>
                </a:ext>
              </a:extLst>
            </p:cNvPr>
            <p:cNvCxnSpPr>
              <a:cxnSpLocks/>
            </p:cNvCxnSpPr>
            <p:nvPr/>
          </p:nvCxnSpPr>
          <p:spPr>
            <a:xfrm>
              <a:off x="-122166" y="819073"/>
              <a:ext cx="9266166" cy="0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bdélník 73">
              <a:extLst>
                <a:ext uri="{FF2B5EF4-FFF2-40B4-BE49-F238E27FC236}">
                  <a16:creationId xmlns:a16="http://schemas.microsoft.com/office/drawing/2014/main" id="{E41077D6-C86A-44E6-A6CB-9FF32037BEBF}"/>
                </a:ext>
              </a:extLst>
            </p:cNvPr>
            <p:cNvSpPr/>
            <p:nvPr/>
          </p:nvSpPr>
          <p:spPr>
            <a:xfrm>
              <a:off x="3398045" y="325873"/>
              <a:ext cx="238446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CÍLOVÁ ROVINKA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5" name="Obdélník 74">
              <a:extLst>
                <a:ext uri="{FF2B5EF4-FFF2-40B4-BE49-F238E27FC236}">
                  <a16:creationId xmlns:a16="http://schemas.microsoft.com/office/drawing/2014/main" id="{D779BCC4-23B8-46F0-93DF-024AD23A4EA9}"/>
                </a:ext>
              </a:extLst>
            </p:cNvPr>
            <p:cNvSpPr/>
            <p:nvPr/>
          </p:nvSpPr>
          <p:spPr>
            <a:xfrm>
              <a:off x="230074" y="5603434"/>
              <a:ext cx="2470554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JINÝ NÁKRES, ALE STEJNÝ VÝZNAM !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pSp>
          <p:nvGrpSpPr>
            <p:cNvPr id="12" name="Skupina 11">
              <a:extLst>
                <a:ext uri="{FF2B5EF4-FFF2-40B4-BE49-F238E27FC236}">
                  <a16:creationId xmlns:a16="http://schemas.microsoft.com/office/drawing/2014/main" id="{28A0F7FD-3DCD-44A0-8792-2C993DC8082A}"/>
                </a:ext>
              </a:extLst>
            </p:cNvPr>
            <p:cNvGrpSpPr/>
            <p:nvPr/>
          </p:nvGrpSpPr>
          <p:grpSpPr>
            <a:xfrm>
              <a:off x="662040" y="872441"/>
              <a:ext cx="7842527" cy="5419284"/>
              <a:chOff x="662040" y="872441"/>
              <a:chExt cx="7842527" cy="5419284"/>
            </a:xfrm>
          </p:grpSpPr>
          <p:grpSp>
            <p:nvGrpSpPr>
              <p:cNvPr id="11" name="Skupina 10">
                <a:extLst>
                  <a:ext uri="{FF2B5EF4-FFF2-40B4-BE49-F238E27FC236}">
                    <a16:creationId xmlns:a16="http://schemas.microsoft.com/office/drawing/2014/main" id="{23DB6947-B253-4E38-A845-09E6F1F90F56}"/>
                  </a:ext>
                </a:extLst>
              </p:cNvPr>
              <p:cNvGrpSpPr/>
              <p:nvPr/>
            </p:nvGrpSpPr>
            <p:grpSpPr>
              <a:xfrm>
                <a:off x="913746" y="872441"/>
                <a:ext cx="7383184" cy="5419284"/>
                <a:chOff x="474276" y="842150"/>
                <a:chExt cx="8181685" cy="5419284"/>
              </a:xfrm>
            </p:grpSpPr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A3860B78-3E78-4CD9-AAD4-EF0A1E3858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68427" y="5072696"/>
                  <a:ext cx="0" cy="118873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Přímá spojnice 50">
                  <a:extLst>
                    <a:ext uri="{FF2B5EF4-FFF2-40B4-BE49-F238E27FC236}">
                      <a16:creationId xmlns:a16="http://schemas.microsoft.com/office/drawing/2014/main" id="{54201D8A-8D54-46A8-A4BE-E3A0115523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68450" y="5072304"/>
                  <a:ext cx="4454391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" name="Skupina 7">
                  <a:extLst>
                    <a:ext uri="{FF2B5EF4-FFF2-40B4-BE49-F238E27FC236}">
                      <a16:creationId xmlns:a16="http://schemas.microsoft.com/office/drawing/2014/main" id="{BF336B3B-0878-4F02-A2B7-CBCF700C62DA}"/>
                    </a:ext>
                  </a:extLst>
                </p:cNvPr>
                <p:cNvGrpSpPr/>
                <p:nvPr/>
              </p:nvGrpSpPr>
              <p:grpSpPr>
                <a:xfrm>
                  <a:off x="5689254" y="842150"/>
                  <a:ext cx="2966707" cy="4252840"/>
                  <a:chOff x="5309933" y="819073"/>
                  <a:chExt cx="2966707" cy="4252840"/>
                </a:xfrm>
              </p:grpSpPr>
              <p:cxnSp>
                <p:nvCxnSpPr>
                  <p:cNvPr id="39" name="Přímá spojnice 38">
                    <a:extLst>
                      <a:ext uri="{FF2B5EF4-FFF2-40B4-BE49-F238E27FC236}">
                        <a16:creationId xmlns:a16="http://schemas.microsoft.com/office/drawing/2014/main" id="{A2A7405D-1A4D-4756-AC24-404B4B4C1A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33328" y="842150"/>
                    <a:ext cx="0" cy="1178036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Přímá spojnice 39">
                    <a:extLst>
                      <a:ext uri="{FF2B5EF4-FFF2-40B4-BE49-F238E27FC236}">
                        <a16:creationId xmlns:a16="http://schemas.microsoft.com/office/drawing/2014/main" id="{CE716368-7104-47EA-ABB8-4C7FF59B9D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276638" y="842150"/>
                    <a:ext cx="2" cy="1178036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Přímá spojnice 42">
                    <a:extLst>
                      <a:ext uri="{FF2B5EF4-FFF2-40B4-BE49-F238E27FC236}">
                        <a16:creationId xmlns:a16="http://schemas.microsoft.com/office/drawing/2014/main" id="{7FA36327-B73F-4D13-8BE0-6E701EDD76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09933" y="819073"/>
                    <a:ext cx="0" cy="259336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Přímá spojnice 46">
                    <a:extLst>
                      <a:ext uri="{FF2B5EF4-FFF2-40B4-BE49-F238E27FC236}">
                        <a16:creationId xmlns:a16="http://schemas.microsoft.com/office/drawing/2014/main" id="{431003B3-3669-453B-ABE1-B636C56024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33328" y="2020186"/>
                    <a:ext cx="1543310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Přímá spojnice 49">
                    <a:extLst>
                      <a:ext uri="{FF2B5EF4-FFF2-40B4-BE49-F238E27FC236}">
                        <a16:creationId xmlns:a16="http://schemas.microsoft.com/office/drawing/2014/main" id="{4D65B434-CE19-426F-9BC4-186BE3D0D0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09933" y="3412442"/>
                    <a:ext cx="2219276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Přímá spojnice 51">
                    <a:extLst>
                      <a:ext uri="{FF2B5EF4-FFF2-40B4-BE49-F238E27FC236}">
                        <a16:creationId xmlns:a16="http://schemas.microsoft.com/office/drawing/2014/main" id="{F5EDE03D-8332-40A2-B543-8FAA03DDBF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529209" y="2012213"/>
                    <a:ext cx="0" cy="140022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Přímá spojnice 52">
                    <a:extLst>
                      <a:ext uri="{FF2B5EF4-FFF2-40B4-BE49-F238E27FC236}">
                        <a16:creationId xmlns:a16="http://schemas.microsoft.com/office/drawing/2014/main" id="{073998E8-7E51-4A3A-B8CE-926F148453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420144" y="3412442"/>
                    <a:ext cx="23376" cy="1659471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" name="Skupina 47">
                  <a:extLst>
                    <a:ext uri="{FF2B5EF4-FFF2-40B4-BE49-F238E27FC236}">
                      <a16:creationId xmlns:a16="http://schemas.microsoft.com/office/drawing/2014/main" id="{B8A4CE56-BE8C-47E7-A767-30B371B84E77}"/>
                    </a:ext>
                  </a:extLst>
                </p:cNvPr>
                <p:cNvGrpSpPr/>
                <p:nvPr/>
              </p:nvGrpSpPr>
              <p:grpSpPr>
                <a:xfrm flipH="1">
                  <a:off x="474276" y="842150"/>
                  <a:ext cx="3026918" cy="4252840"/>
                  <a:chOff x="5309933" y="819073"/>
                  <a:chExt cx="2966707" cy="4252840"/>
                </a:xfrm>
              </p:grpSpPr>
              <p:cxnSp>
                <p:nvCxnSpPr>
                  <p:cNvPr id="49" name="Přímá spojnice 48">
                    <a:extLst>
                      <a:ext uri="{FF2B5EF4-FFF2-40B4-BE49-F238E27FC236}">
                        <a16:creationId xmlns:a16="http://schemas.microsoft.com/office/drawing/2014/main" id="{68BE73E6-6B28-4AB0-9056-E225B52EF0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33328" y="842150"/>
                    <a:ext cx="0" cy="1178036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Přímá spojnice 53">
                    <a:extLst>
                      <a:ext uri="{FF2B5EF4-FFF2-40B4-BE49-F238E27FC236}">
                        <a16:creationId xmlns:a16="http://schemas.microsoft.com/office/drawing/2014/main" id="{57C55530-7BC6-4096-998D-79CF5E77CA8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276638" y="842150"/>
                    <a:ext cx="2" cy="1178036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Přímá spojnice 54">
                    <a:extLst>
                      <a:ext uri="{FF2B5EF4-FFF2-40B4-BE49-F238E27FC236}">
                        <a16:creationId xmlns:a16="http://schemas.microsoft.com/office/drawing/2014/main" id="{B4FC9FEF-77BE-44B3-BAF6-D671B70C6A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09933" y="819073"/>
                    <a:ext cx="0" cy="259336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Přímá spojnice 66">
                    <a:extLst>
                      <a:ext uri="{FF2B5EF4-FFF2-40B4-BE49-F238E27FC236}">
                        <a16:creationId xmlns:a16="http://schemas.microsoft.com/office/drawing/2014/main" id="{D4CBE41E-66DD-4CC8-AB9F-A70396C469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33328" y="2020186"/>
                    <a:ext cx="1543310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Přímá spojnice 67">
                    <a:extLst>
                      <a:ext uri="{FF2B5EF4-FFF2-40B4-BE49-F238E27FC236}">
                        <a16:creationId xmlns:a16="http://schemas.microsoft.com/office/drawing/2014/main" id="{628DCDA9-C9A0-42B5-B12E-8E90259C8E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309933" y="3412442"/>
                    <a:ext cx="2219276" cy="0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Přímá spojnice 69">
                    <a:extLst>
                      <a:ext uri="{FF2B5EF4-FFF2-40B4-BE49-F238E27FC236}">
                        <a16:creationId xmlns:a16="http://schemas.microsoft.com/office/drawing/2014/main" id="{45FCE5B4-19B0-404D-9732-E8E82AFDC3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529209" y="2012213"/>
                    <a:ext cx="0" cy="1400229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Přímá spojnice 71">
                    <a:extLst>
                      <a:ext uri="{FF2B5EF4-FFF2-40B4-BE49-F238E27FC236}">
                        <a16:creationId xmlns:a16="http://schemas.microsoft.com/office/drawing/2014/main" id="{18CC6454-01EA-41F3-B89B-1E023D772D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420144" y="3412442"/>
                    <a:ext cx="23376" cy="1659471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3" name="Rovnoramenný trojúhelník 32">
                <a:extLst>
                  <a:ext uri="{FF2B5EF4-FFF2-40B4-BE49-F238E27FC236}">
                    <a16:creationId xmlns:a16="http://schemas.microsoft.com/office/drawing/2014/main" id="{59848E07-45B9-4CDC-A1CA-FD28659EF56E}"/>
                  </a:ext>
                </a:extLst>
              </p:cNvPr>
              <p:cNvSpPr/>
              <p:nvPr/>
            </p:nvSpPr>
            <p:spPr>
              <a:xfrm>
                <a:off x="1337956" y="2574393"/>
                <a:ext cx="527927" cy="389168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4" name="Kříž 33">
                <a:extLst>
                  <a:ext uri="{FF2B5EF4-FFF2-40B4-BE49-F238E27FC236}">
                    <a16:creationId xmlns:a16="http://schemas.microsoft.com/office/drawing/2014/main" id="{729078F8-FA30-468E-8F7D-2A7D65AEA623}"/>
                  </a:ext>
                </a:extLst>
              </p:cNvPr>
              <p:cNvSpPr/>
              <p:nvPr/>
            </p:nvSpPr>
            <p:spPr>
              <a:xfrm>
                <a:off x="662040" y="1258803"/>
                <a:ext cx="503412" cy="451465"/>
              </a:xfrm>
              <a:prstGeom prst="plus">
                <a:avLst>
                  <a:gd name="adj" fmla="val 4262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5" name="Slunce 34">
                <a:extLst>
                  <a:ext uri="{FF2B5EF4-FFF2-40B4-BE49-F238E27FC236}">
                    <a16:creationId xmlns:a16="http://schemas.microsoft.com/office/drawing/2014/main" id="{09322344-34B4-4555-9278-B985559B222C}"/>
                  </a:ext>
                </a:extLst>
              </p:cNvPr>
              <p:cNvSpPr/>
              <p:nvPr/>
            </p:nvSpPr>
            <p:spPr>
              <a:xfrm>
                <a:off x="7265844" y="2478409"/>
                <a:ext cx="713202" cy="569623"/>
              </a:xfrm>
              <a:prstGeom prst="sun">
                <a:avLst/>
              </a:prstGeom>
              <a:solidFill>
                <a:srgbClr val="F99E25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8" name="Měsíc 37">
                <a:extLst>
                  <a:ext uri="{FF2B5EF4-FFF2-40B4-BE49-F238E27FC236}">
                    <a16:creationId xmlns:a16="http://schemas.microsoft.com/office/drawing/2014/main" id="{C08B0BD8-D153-4149-B9F4-EE9C5A23A84B}"/>
                  </a:ext>
                </a:extLst>
              </p:cNvPr>
              <p:cNvSpPr/>
              <p:nvPr/>
            </p:nvSpPr>
            <p:spPr>
              <a:xfrm>
                <a:off x="8089289" y="1287997"/>
                <a:ext cx="415278" cy="454409"/>
              </a:xfrm>
              <a:prstGeom prst="moon">
                <a:avLst>
                  <a:gd name="adj" fmla="val 49430"/>
                </a:avLst>
              </a:prstGeom>
              <a:solidFill>
                <a:srgbClr val="26F21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0" name="Obdélník 29">
                <a:extLst>
                  <a:ext uri="{FF2B5EF4-FFF2-40B4-BE49-F238E27FC236}">
                    <a16:creationId xmlns:a16="http://schemas.microsoft.com/office/drawing/2014/main" id="{C2409124-3966-4319-8188-40D08BED3FAD}"/>
                  </a:ext>
                </a:extLst>
              </p:cNvPr>
              <p:cNvSpPr/>
              <p:nvPr/>
            </p:nvSpPr>
            <p:spPr>
              <a:xfrm>
                <a:off x="2393454" y="4078268"/>
                <a:ext cx="459204" cy="376980"/>
              </a:xfrm>
              <a:prstGeom prst="rect">
                <a:avLst/>
              </a:prstGeom>
              <a:solidFill>
                <a:srgbClr val="0D530D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1" name="Ovál 30">
                <a:extLst>
                  <a:ext uri="{FF2B5EF4-FFF2-40B4-BE49-F238E27FC236}">
                    <a16:creationId xmlns:a16="http://schemas.microsoft.com/office/drawing/2014/main" id="{19B4F7E1-A6A1-4EF1-8321-9CEB687D95AE}"/>
                  </a:ext>
                </a:extLst>
              </p:cNvPr>
              <p:cNvSpPr/>
              <p:nvPr/>
            </p:nvSpPr>
            <p:spPr>
              <a:xfrm>
                <a:off x="4361735" y="5560666"/>
                <a:ext cx="493177" cy="400930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32" name="Kosočtverec 31">
                <a:extLst>
                  <a:ext uri="{FF2B5EF4-FFF2-40B4-BE49-F238E27FC236}">
                    <a16:creationId xmlns:a16="http://schemas.microsoft.com/office/drawing/2014/main" id="{DDC4DED4-EDA8-443B-AA8E-BEF04333C1EB}"/>
                  </a:ext>
                </a:extLst>
              </p:cNvPr>
              <p:cNvSpPr/>
              <p:nvPr/>
            </p:nvSpPr>
            <p:spPr>
              <a:xfrm>
                <a:off x="6353316" y="4017991"/>
                <a:ext cx="578800" cy="497534"/>
              </a:xfrm>
              <a:prstGeom prst="diamond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60222FE1-F77F-43EE-9CF3-2B817264D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1825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601FF066-E895-47FB-A548-31100F10567D}"/>
              </a:ext>
            </a:extLst>
          </p:cNvPr>
          <p:cNvGrpSpPr/>
          <p:nvPr/>
        </p:nvGrpSpPr>
        <p:grpSpPr>
          <a:xfrm>
            <a:off x="1923202" y="1062799"/>
            <a:ext cx="5297597" cy="4319400"/>
            <a:chOff x="1923202" y="1062799"/>
            <a:chExt cx="5297597" cy="4319400"/>
          </a:xfrm>
        </p:grpSpPr>
        <p:sp>
          <p:nvSpPr>
            <p:cNvPr id="2" name="Obdélník 1">
              <a:extLst>
                <a:ext uri="{FF2B5EF4-FFF2-40B4-BE49-F238E27FC236}">
                  <a16:creationId xmlns:a16="http://schemas.microsoft.com/office/drawing/2014/main" id="{BF8EE921-E42E-4BDE-9E45-25605A49179A}"/>
                </a:ext>
              </a:extLst>
            </p:cNvPr>
            <p:cNvSpPr/>
            <p:nvPr/>
          </p:nvSpPr>
          <p:spPr>
            <a:xfrm>
              <a:off x="2284149" y="1062799"/>
              <a:ext cx="4575702" cy="157767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CO SI TEĎ MYSLÍTE O SVÉM PŮVODNÍM ROZTŘÍDĚNÍ KARET?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" name="Obdélník 2">
              <a:extLst>
                <a:ext uri="{FF2B5EF4-FFF2-40B4-BE49-F238E27FC236}">
                  <a16:creationId xmlns:a16="http://schemas.microsoft.com/office/drawing/2014/main" id="{A628128F-BF86-4EE2-8A26-6E800D8327A0}"/>
                </a:ext>
              </a:extLst>
            </p:cNvPr>
            <p:cNvSpPr/>
            <p:nvPr/>
          </p:nvSpPr>
          <p:spPr>
            <a:xfrm>
              <a:off x="1923202" y="2640469"/>
              <a:ext cx="5297597" cy="274173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OTÁZKY: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Osvědčilo se vaše kritérium roztřídění karet na začátku hodiny?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Pokuste se vysvětlit, proč bylo roztřídění podle čtverců x kosočtverců lepší.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Jak můžeme zobecnit toto kritérium?</a:t>
              </a:r>
            </a:p>
          </p:txBody>
        </p:sp>
      </p:grp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D3320BD-B7D6-453F-A6C0-85698EE2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1594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C9357869-6499-437B-B37C-7ADCDE9CFF88}"/>
              </a:ext>
            </a:extLst>
          </p:cNvPr>
          <p:cNvGrpSpPr/>
          <p:nvPr/>
        </p:nvGrpSpPr>
        <p:grpSpPr>
          <a:xfrm>
            <a:off x="291392" y="209409"/>
            <a:ext cx="8387298" cy="6529787"/>
            <a:chOff x="291392" y="209409"/>
            <a:chExt cx="8387298" cy="6529787"/>
          </a:xfrm>
        </p:grpSpPr>
        <p:grpSp>
          <p:nvGrpSpPr>
            <p:cNvPr id="49" name="Skupina 48">
              <a:extLst>
                <a:ext uri="{FF2B5EF4-FFF2-40B4-BE49-F238E27FC236}">
                  <a16:creationId xmlns:a16="http://schemas.microsoft.com/office/drawing/2014/main" id="{74BA9C3E-2F57-4BA2-BB2C-E380CB3556FF}"/>
                </a:ext>
              </a:extLst>
            </p:cNvPr>
            <p:cNvGrpSpPr/>
            <p:nvPr/>
          </p:nvGrpSpPr>
          <p:grpSpPr>
            <a:xfrm>
              <a:off x="722266" y="1041781"/>
              <a:ext cx="7772493" cy="5364620"/>
              <a:chOff x="1107154" y="428498"/>
              <a:chExt cx="7702901" cy="6429502"/>
            </a:xfrm>
          </p:grpSpPr>
          <p:grpSp>
            <p:nvGrpSpPr>
              <p:cNvPr id="48" name="Skupina 47">
                <a:extLst>
                  <a:ext uri="{FF2B5EF4-FFF2-40B4-BE49-F238E27FC236}">
                    <a16:creationId xmlns:a16="http://schemas.microsoft.com/office/drawing/2014/main" id="{BF80D29B-0872-4A11-B9B1-CA914F81F722}"/>
                  </a:ext>
                </a:extLst>
              </p:cNvPr>
              <p:cNvGrpSpPr/>
              <p:nvPr/>
            </p:nvGrpSpPr>
            <p:grpSpPr>
              <a:xfrm>
                <a:off x="1107154" y="428498"/>
                <a:ext cx="3845845" cy="5454946"/>
                <a:chOff x="1110743" y="432125"/>
                <a:chExt cx="3722675" cy="5258812"/>
              </a:xfrm>
            </p:grpSpPr>
            <p:cxnSp>
              <p:nvCxnSpPr>
                <p:cNvPr id="3" name="Přímá spojnice 2">
                  <a:extLst>
                    <a:ext uri="{FF2B5EF4-FFF2-40B4-BE49-F238E27FC236}">
                      <a16:creationId xmlns:a16="http://schemas.microsoft.com/office/drawing/2014/main" id="{E6E3979C-3164-4C44-A6A5-ABD02D0F6B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10743" y="432127"/>
                  <a:ext cx="3722675" cy="5258810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DBB1F6C7-5A45-4B36-A7F1-27D4D22506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65980" y="432125"/>
                  <a:ext cx="829464" cy="1470148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Přímá spojnice 12">
                  <a:extLst>
                    <a:ext uri="{FF2B5EF4-FFF2-40B4-BE49-F238E27FC236}">
                      <a16:creationId xmlns:a16="http://schemas.microsoft.com/office/drawing/2014/main" id="{548228BE-E412-4DF3-B272-EE54A77710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71886" y="432127"/>
                  <a:ext cx="1465931" cy="2591881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58710650-DB4A-435A-B3C9-34733A4AD898}"/>
                  </a:ext>
                </a:extLst>
              </p:cNvPr>
              <p:cNvGrpSpPr/>
              <p:nvPr/>
            </p:nvGrpSpPr>
            <p:grpSpPr>
              <a:xfrm flipH="1">
                <a:off x="4953001" y="428498"/>
                <a:ext cx="3857054" cy="5454944"/>
                <a:chOff x="1265179" y="427906"/>
                <a:chExt cx="3605197" cy="5486934"/>
              </a:xfrm>
            </p:grpSpPr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39586DB5-A803-4E52-93DD-8EBA44AEF7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179" y="427907"/>
                  <a:ext cx="3605197" cy="5486933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23">
                  <a:extLst>
                    <a:ext uri="{FF2B5EF4-FFF2-40B4-BE49-F238E27FC236}">
                      <a16:creationId xmlns:a16="http://schemas.microsoft.com/office/drawing/2014/main" id="{0B727C2F-64BF-48BC-BBC0-635F9F65FB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30476" y="427906"/>
                  <a:ext cx="842729" cy="149619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A1C78276-3F4C-44DB-AB20-50AB915C4F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039979" y="427909"/>
                  <a:ext cx="1392304" cy="2704312"/>
                </a:xfrm>
                <a:prstGeom prst="line">
                  <a:avLst/>
                </a:prstGeom>
                <a:ln w="571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22079654-4F25-49B5-9464-0B515CE227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53000" y="5883442"/>
                <a:ext cx="0" cy="974558"/>
              </a:xfrm>
              <a:prstGeom prst="line">
                <a:avLst/>
              </a:prstGeom>
              <a:ln w="571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Obdélník 29">
              <a:extLst>
                <a:ext uri="{FF2B5EF4-FFF2-40B4-BE49-F238E27FC236}">
                  <a16:creationId xmlns:a16="http://schemas.microsoft.com/office/drawing/2014/main" id="{C2409124-3966-4319-8188-40D08BED3FAD}"/>
                </a:ext>
              </a:extLst>
            </p:cNvPr>
            <p:cNvSpPr/>
            <p:nvPr/>
          </p:nvSpPr>
          <p:spPr>
            <a:xfrm>
              <a:off x="3406080" y="4321297"/>
              <a:ext cx="459204" cy="376980"/>
            </a:xfrm>
            <a:prstGeom prst="rect">
              <a:avLst/>
            </a:prstGeom>
            <a:solidFill>
              <a:srgbClr val="0D53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19B4F7E1-A6A1-4EF1-8321-9CEB687D95AE}"/>
                </a:ext>
              </a:extLst>
            </p:cNvPr>
            <p:cNvSpPr/>
            <p:nvPr/>
          </p:nvSpPr>
          <p:spPr>
            <a:xfrm>
              <a:off x="4360548" y="5753658"/>
              <a:ext cx="493177" cy="40093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  <p:sp>
          <p:nvSpPr>
            <p:cNvPr id="32" name="Kosočtverec 31">
              <a:extLst>
                <a:ext uri="{FF2B5EF4-FFF2-40B4-BE49-F238E27FC236}">
                  <a16:creationId xmlns:a16="http://schemas.microsoft.com/office/drawing/2014/main" id="{DDC4DED4-EDA8-443B-AA8E-BEF04333C1EB}"/>
                </a:ext>
              </a:extLst>
            </p:cNvPr>
            <p:cNvSpPr/>
            <p:nvPr/>
          </p:nvSpPr>
          <p:spPr>
            <a:xfrm>
              <a:off x="5283406" y="4321296"/>
              <a:ext cx="578800" cy="497534"/>
            </a:xfrm>
            <a:prstGeom prst="diamond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3" name="Rovnoramenný trojúhelník 32">
              <a:extLst>
                <a:ext uri="{FF2B5EF4-FFF2-40B4-BE49-F238E27FC236}">
                  <a16:creationId xmlns:a16="http://schemas.microsoft.com/office/drawing/2014/main" id="{59848E07-45B9-4CDC-A1CA-FD28659EF56E}"/>
                </a:ext>
              </a:extLst>
            </p:cNvPr>
            <p:cNvSpPr/>
            <p:nvPr/>
          </p:nvSpPr>
          <p:spPr>
            <a:xfrm>
              <a:off x="1986012" y="2572342"/>
              <a:ext cx="527927" cy="389167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4" name="Kříž 33">
              <a:extLst>
                <a:ext uri="{FF2B5EF4-FFF2-40B4-BE49-F238E27FC236}">
                  <a16:creationId xmlns:a16="http://schemas.microsoft.com/office/drawing/2014/main" id="{729078F8-FA30-468E-8F7D-2A7D65AEA623}"/>
                </a:ext>
              </a:extLst>
            </p:cNvPr>
            <p:cNvSpPr/>
            <p:nvPr/>
          </p:nvSpPr>
          <p:spPr>
            <a:xfrm>
              <a:off x="1078696" y="1550940"/>
              <a:ext cx="503412" cy="451466"/>
            </a:xfrm>
            <a:prstGeom prst="plus">
              <a:avLst>
                <a:gd name="adj" fmla="val 4262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5" name="Slunce 34">
              <a:extLst>
                <a:ext uri="{FF2B5EF4-FFF2-40B4-BE49-F238E27FC236}">
                  <a16:creationId xmlns:a16="http://schemas.microsoft.com/office/drawing/2014/main" id="{09322344-34B4-4555-9278-B985559B222C}"/>
                </a:ext>
              </a:extLst>
            </p:cNvPr>
            <p:cNvSpPr/>
            <p:nvPr/>
          </p:nvSpPr>
          <p:spPr>
            <a:xfrm>
              <a:off x="6695147" y="2482114"/>
              <a:ext cx="713202" cy="569623"/>
            </a:xfrm>
            <a:prstGeom prst="sun">
              <a:avLst/>
            </a:prstGeom>
            <a:solidFill>
              <a:srgbClr val="F99E2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8" name="Měsíc 37">
              <a:extLst>
                <a:ext uri="{FF2B5EF4-FFF2-40B4-BE49-F238E27FC236}">
                  <a16:creationId xmlns:a16="http://schemas.microsoft.com/office/drawing/2014/main" id="{C08B0BD8-D153-4149-B9F4-EE9C5A23A84B}"/>
                </a:ext>
              </a:extLst>
            </p:cNvPr>
            <p:cNvSpPr/>
            <p:nvPr/>
          </p:nvSpPr>
          <p:spPr>
            <a:xfrm>
              <a:off x="7648065" y="1594976"/>
              <a:ext cx="415278" cy="454409"/>
            </a:xfrm>
            <a:prstGeom prst="moon">
              <a:avLst>
                <a:gd name="adj" fmla="val 49430"/>
              </a:avLst>
            </a:prstGeom>
            <a:solidFill>
              <a:srgbClr val="26F21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69" name="Obdélník 68">
              <a:extLst>
                <a:ext uri="{FF2B5EF4-FFF2-40B4-BE49-F238E27FC236}">
                  <a16:creationId xmlns:a16="http://schemas.microsoft.com/office/drawing/2014/main" id="{F1285FE2-9ACD-40A9-8064-6A121F0A691F}"/>
                </a:ext>
              </a:extLst>
            </p:cNvPr>
            <p:cNvSpPr/>
            <p:nvPr/>
          </p:nvSpPr>
          <p:spPr>
            <a:xfrm>
              <a:off x="3954133" y="6406400"/>
              <a:ext cx="1329273" cy="3327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START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pSp>
          <p:nvGrpSpPr>
            <p:cNvPr id="77" name="Skupina 76">
              <a:extLst>
                <a:ext uri="{FF2B5EF4-FFF2-40B4-BE49-F238E27FC236}">
                  <a16:creationId xmlns:a16="http://schemas.microsoft.com/office/drawing/2014/main" id="{35520572-07DA-4316-868C-AEE7AF188D16}"/>
                </a:ext>
              </a:extLst>
            </p:cNvPr>
            <p:cNvGrpSpPr/>
            <p:nvPr/>
          </p:nvGrpSpPr>
          <p:grpSpPr>
            <a:xfrm>
              <a:off x="3552153" y="220133"/>
              <a:ext cx="895633" cy="1121761"/>
              <a:chOff x="6390896" y="1792556"/>
              <a:chExt cx="2097141" cy="2296719"/>
            </a:xfrm>
          </p:grpSpPr>
          <p:sp>
            <p:nvSpPr>
              <p:cNvPr id="78" name="Obdélník 77">
                <a:extLst>
                  <a:ext uri="{FF2B5EF4-FFF2-40B4-BE49-F238E27FC236}">
                    <a16:creationId xmlns:a16="http://schemas.microsoft.com/office/drawing/2014/main" id="{60651580-D013-4972-A5C5-475182E03B72}"/>
                  </a:ext>
                </a:extLst>
              </p:cNvPr>
              <p:cNvSpPr/>
              <p:nvPr/>
            </p:nvSpPr>
            <p:spPr>
              <a:xfrm>
                <a:off x="6390896" y="1792556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79" name="Obdélník 78">
                <a:extLst>
                  <a:ext uri="{FF2B5EF4-FFF2-40B4-BE49-F238E27FC236}">
                    <a16:creationId xmlns:a16="http://schemas.microsoft.com/office/drawing/2014/main" id="{574C52DD-207B-4A79-8137-70C9C2B8EDA8}"/>
                  </a:ext>
                </a:extLst>
              </p:cNvPr>
              <p:cNvSpPr/>
              <p:nvPr/>
            </p:nvSpPr>
            <p:spPr>
              <a:xfrm>
                <a:off x="6835205" y="3252734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80" name="Ovál 79">
                <a:extLst>
                  <a:ext uri="{FF2B5EF4-FFF2-40B4-BE49-F238E27FC236}">
                    <a16:creationId xmlns:a16="http://schemas.microsoft.com/office/drawing/2014/main" id="{921710A0-A4C3-44EC-ACE9-9626F11EB411}"/>
                  </a:ext>
                </a:extLst>
              </p:cNvPr>
              <p:cNvSpPr/>
              <p:nvPr/>
            </p:nvSpPr>
            <p:spPr>
              <a:xfrm>
                <a:off x="7776587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grpSp>
          <p:nvGrpSpPr>
            <p:cNvPr id="81" name="Skupina 80">
              <a:extLst>
                <a:ext uri="{FF2B5EF4-FFF2-40B4-BE49-F238E27FC236}">
                  <a16:creationId xmlns:a16="http://schemas.microsoft.com/office/drawing/2014/main" id="{43D2737C-337E-4333-A612-F30F7F229041}"/>
                </a:ext>
              </a:extLst>
            </p:cNvPr>
            <p:cNvGrpSpPr/>
            <p:nvPr/>
          </p:nvGrpSpPr>
          <p:grpSpPr>
            <a:xfrm>
              <a:off x="2093430" y="220133"/>
              <a:ext cx="895633" cy="1121761"/>
              <a:chOff x="3904429" y="4308618"/>
              <a:chExt cx="2097141" cy="2296719"/>
            </a:xfrm>
          </p:grpSpPr>
          <p:sp>
            <p:nvSpPr>
              <p:cNvPr id="82" name="Obdélník 81">
                <a:extLst>
                  <a:ext uri="{FF2B5EF4-FFF2-40B4-BE49-F238E27FC236}">
                    <a16:creationId xmlns:a16="http://schemas.microsoft.com/office/drawing/2014/main" id="{6BD36FD5-3704-449F-ADCE-9C0D34829EA3}"/>
                  </a:ext>
                </a:extLst>
              </p:cNvPr>
              <p:cNvSpPr/>
              <p:nvPr/>
            </p:nvSpPr>
            <p:spPr>
              <a:xfrm>
                <a:off x="3904429" y="4308618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83" name="Obdélník 82">
                <a:extLst>
                  <a:ext uri="{FF2B5EF4-FFF2-40B4-BE49-F238E27FC236}">
                    <a16:creationId xmlns:a16="http://schemas.microsoft.com/office/drawing/2014/main" id="{A38F562A-B332-482B-BBC2-269B056B8807}"/>
                  </a:ext>
                </a:extLst>
              </p:cNvPr>
              <p:cNvSpPr/>
              <p:nvPr/>
            </p:nvSpPr>
            <p:spPr>
              <a:xfrm>
                <a:off x="5146967" y="578600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84" name="Ovál 83">
                <a:extLst>
                  <a:ext uri="{FF2B5EF4-FFF2-40B4-BE49-F238E27FC236}">
                    <a16:creationId xmlns:a16="http://schemas.microsoft.com/office/drawing/2014/main" id="{3F5C573B-4306-4702-A003-6D0BDC0B7C79}"/>
                  </a:ext>
                </a:extLst>
              </p:cNvPr>
              <p:cNvSpPr/>
              <p:nvPr/>
            </p:nvSpPr>
            <p:spPr>
              <a:xfrm>
                <a:off x="4293058" y="466130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85" name="Rovnoramenný trojúhelník 84">
                <a:extLst>
                  <a:ext uri="{FF2B5EF4-FFF2-40B4-BE49-F238E27FC236}">
                    <a16:creationId xmlns:a16="http://schemas.microsoft.com/office/drawing/2014/main" id="{28C9128C-0916-49E9-90D5-B2609C480914}"/>
                  </a:ext>
                </a:extLst>
              </p:cNvPr>
              <p:cNvSpPr/>
              <p:nvPr/>
            </p:nvSpPr>
            <p:spPr>
              <a:xfrm>
                <a:off x="5128361" y="4654854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86" name="Skupina 85">
              <a:extLst>
                <a:ext uri="{FF2B5EF4-FFF2-40B4-BE49-F238E27FC236}">
                  <a16:creationId xmlns:a16="http://schemas.microsoft.com/office/drawing/2014/main" id="{0C3F7CB3-8173-43EC-A5F0-68C594FE4791}"/>
                </a:ext>
              </a:extLst>
            </p:cNvPr>
            <p:cNvGrpSpPr/>
            <p:nvPr/>
          </p:nvGrpSpPr>
          <p:grpSpPr>
            <a:xfrm>
              <a:off x="586281" y="220133"/>
              <a:ext cx="895633" cy="1121761"/>
              <a:chOff x="1417961" y="1792556"/>
              <a:chExt cx="2097141" cy="2296719"/>
            </a:xfrm>
          </p:grpSpPr>
          <p:sp>
            <p:nvSpPr>
              <p:cNvPr id="87" name="Obdélník 86">
                <a:extLst>
                  <a:ext uri="{FF2B5EF4-FFF2-40B4-BE49-F238E27FC236}">
                    <a16:creationId xmlns:a16="http://schemas.microsoft.com/office/drawing/2014/main" id="{BB897EA0-0B4E-40CF-B112-5CABAFBEBFF0}"/>
                  </a:ext>
                </a:extLst>
              </p:cNvPr>
              <p:cNvSpPr/>
              <p:nvPr/>
            </p:nvSpPr>
            <p:spPr>
              <a:xfrm>
                <a:off x="1417961" y="1792556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88" name="Obdélník 87">
                <a:extLst>
                  <a:ext uri="{FF2B5EF4-FFF2-40B4-BE49-F238E27FC236}">
                    <a16:creationId xmlns:a16="http://schemas.microsoft.com/office/drawing/2014/main" id="{E779447A-AB92-48A5-BAEE-0E402FDAEDBD}"/>
                  </a:ext>
                </a:extLst>
              </p:cNvPr>
              <p:cNvSpPr/>
              <p:nvPr/>
            </p:nvSpPr>
            <p:spPr>
              <a:xfrm>
                <a:off x="1810066" y="210652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89" name="Ovál 88">
                <a:extLst>
                  <a:ext uri="{FF2B5EF4-FFF2-40B4-BE49-F238E27FC236}">
                    <a16:creationId xmlns:a16="http://schemas.microsoft.com/office/drawing/2014/main" id="{E49FBAF6-1569-48DA-B50F-FABB5B8381E0}"/>
                  </a:ext>
                </a:extLst>
              </p:cNvPr>
              <p:cNvSpPr/>
              <p:nvPr/>
            </p:nvSpPr>
            <p:spPr>
              <a:xfrm>
                <a:off x="2781434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90" name="Rovnoramenný trojúhelník 89">
                <a:extLst>
                  <a:ext uri="{FF2B5EF4-FFF2-40B4-BE49-F238E27FC236}">
                    <a16:creationId xmlns:a16="http://schemas.microsoft.com/office/drawing/2014/main" id="{E1BB703C-AA80-4149-B49D-17BC2AFF1512}"/>
                  </a:ext>
                </a:extLst>
              </p:cNvPr>
              <p:cNvSpPr/>
              <p:nvPr/>
            </p:nvSpPr>
            <p:spPr>
              <a:xfrm>
                <a:off x="1789237" y="3214028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91" name="Kříž 90">
                <a:extLst>
                  <a:ext uri="{FF2B5EF4-FFF2-40B4-BE49-F238E27FC236}">
                    <a16:creationId xmlns:a16="http://schemas.microsoft.com/office/drawing/2014/main" id="{904AD9D9-70B5-4098-A639-95F20D940A51}"/>
                  </a:ext>
                </a:extLst>
              </p:cNvPr>
              <p:cNvSpPr/>
              <p:nvPr/>
            </p:nvSpPr>
            <p:spPr>
              <a:xfrm>
                <a:off x="2781434" y="2089323"/>
                <a:ext cx="445421" cy="421495"/>
              </a:xfrm>
              <a:prstGeom prst="plus">
                <a:avLst>
                  <a:gd name="adj" fmla="val 38954"/>
                </a:avLst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92" name="Skupina 91">
              <a:extLst>
                <a:ext uri="{FF2B5EF4-FFF2-40B4-BE49-F238E27FC236}">
                  <a16:creationId xmlns:a16="http://schemas.microsoft.com/office/drawing/2014/main" id="{AD3E0433-3D8C-48B9-8073-3AAEF45406BF}"/>
                </a:ext>
              </a:extLst>
            </p:cNvPr>
            <p:cNvGrpSpPr/>
            <p:nvPr/>
          </p:nvGrpSpPr>
          <p:grpSpPr>
            <a:xfrm>
              <a:off x="6353966" y="220133"/>
              <a:ext cx="895633" cy="1121761"/>
              <a:chOff x="1417961" y="4308618"/>
              <a:chExt cx="2097141" cy="2296719"/>
            </a:xfrm>
          </p:grpSpPr>
          <p:sp>
            <p:nvSpPr>
              <p:cNvPr id="93" name="Obdélník 92">
                <a:extLst>
                  <a:ext uri="{FF2B5EF4-FFF2-40B4-BE49-F238E27FC236}">
                    <a16:creationId xmlns:a16="http://schemas.microsoft.com/office/drawing/2014/main" id="{5807C398-054B-4F77-AE76-A3A4DE932DD3}"/>
                  </a:ext>
                </a:extLst>
              </p:cNvPr>
              <p:cNvSpPr/>
              <p:nvPr/>
            </p:nvSpPr>
            <p:spPr>
              <a:xfrm>
                <a:off x="1417961" y="4308618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94" name="Ovál 93">
                <a:extLst>
                  <a:ext uri="{FF2B5EF4-FFF2-40B4-BE49-F238E27FC236}">
                    <a16:creationId xmlns:a16="http://schemas.microsoft.com/office/drawing/2014/main" id="{B5790163-E20D-43C7-8612-AC0FAE93CBA5}"/>
                  </a:ext>
                </a:extLst>
              </p:cNvPr>
              <p:cNvSpPr/>
              <p:nvPr/>
            </p:nvSpPr>
            <p:spPr>
              <a:xfrm>
                <a:off x="2781434" y="4654851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95" name="Kosočtverec 94">
                <a:extLst>
                  <a:ext uri="{FF2B5EF4-FFF2-40B4-BE49-F238E27FC236}">
                    <a16:creationId xmlns:a16="http://schemas.microsoft.com/office/drawing/2014/main" id="{743BFA00-EBA9-48E3-8BF5-8FC44BBB6B19}"/>
                  </a:ext>
                </a:extLst>
              </p:cNvPr>
              <p:cNvSpPr/>
              <p:nvPr/>
            </p:nvSpPr>
            <p:spPr>
              <a:xfrm>
                <a:off x="1752026" y="4575285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96" name="Slunce 95">
                <a:extLst>
                  <a:ext uri="{FF2B5EF4-FFF2-40B4-BE49-F238E27FC236}">
                    <a16:creationId xmlns:a16="http://schemas.microsoft.com/office/drawing/2014/main" id="{32B871FC-B862-406C-84EB-F0AD0E539CD0}"/>
                  </a:ext>
                </a:extLst>
              </p:cNvPr>
              <p:cNvSpPr/>
              <p:nvPr/>
            </p:nvSpPr>
            <p:spPr>
              <a:xfrm>
                <a:off x="1679270" y="568493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grpSp>
          <p:nvGrpSpPr>
            <p:cNvPr id="97" name="Skupina 96">
              <a:extLst>
                <a:ext uri="{FF2B5EF4-FFF2-40B4-BE49-F238E27FC236}">
                  <a16:creationId xmlns:a16="http://schemas.microsoft.com/office/drawing/2014/main" id="{2506E9B8-14B9-41CA-99F2-1D83D0F8161B}"/>
                </a:ext>
              </a:extLst>
            </p:cNvPr>
            <p:cNvGrpSpPr/>
            <p:nvPr/>
          </p:nvGrpSpPr>
          <p:grpSpPr>
            <a:xfrm>
              <a:off x="7783057" y="209409"/>
              <a:ext cx="895633" cy="1121761"/>
              <a:chOff x="6390896" y="4308618"/>
              <a:chExt cx="2097141" cy="2296719"/>
            </a:xfrm>
          </p:grpSpPr>
          <p:sp>
            <p:nvSpPr>
              <p:cNvPr id="98" name="Obdélník 97">
                <a:extLst>
                  <a:ext uri="{FF2B5EF4-FFF2-40B4-BE49-F238E27FC236}">
                    <a16:creationId xmlns:a16="http://schemas.microsoft.com/office/drawing/2014/main" id="{ACC08CC2-51C4-4CF7-8CF0-02FE9074906D}"/>
                  </a:ext>
                </a:extLst>
              </p:cNvPr>
              <p:cNvSpPr/>
              <p:nvPr/>
            </p:nvSpPr>
            <p:spPr>
              <a:xfrm>
                <a:off x="6390896" y="4308618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99" name="Ovál 98">
                <a:extLst>
                  <a:ext uri="{FF2B5EF4-FFF2-40B4-BE49-F238E27FC236}">
                    <a16:creationId xmlns:a16="http://schemas.microsoft.com/office/drawing/2014/main" id="{F76495EF-CFA5-4CC0-B656-86A2292A6E39}"/>
                  </a:ext>
                </a:extLst>
              </p:cNvPr>
              <p:cNvSpPr/>
              <p:nvPr/>
            </p:nvSpPr>
            <p:spPr>
              <a:xfrm>
                <a:off x="6773001" y="4654850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100" name="Kosočtverec 99">
                <a:extLst>
                  <a:ext uri="{FF2B5EF4-FFF2-40B4-BE49-F238E27FC236}">
                    <a16:creationId xmlns:a16="http://schemas.microsoft.com/office/drawing/2014/main" id="{83926DF2-D2AD-4D3C-81C9-39E7DE695BC2}"/>
                  </a:ext>
                </a:extLst>
              </p:cNvPr>
              <p:cNvSpPr/>
              <p:nvPr/>
            </p:nvSpPr>
            <p:spPr>
              <a:xfrm>
                <a:off x="7724936" y="5717192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01" name="Měsíc 100">
                <a:extLst>
                  <a:ext uri="{FF2B5EF4-FFF2-40B4-BE49-F238E27FC236}">
                    <a16:creationId xmlns:a16="http://schemas.microsoft.com/office/drawing/2014/main" id="{924B1BE0-AC88-49FB-B6AC-58EA87635DAC}"/>
                  </a:ext>
                </a:extLst>
              </p:cNvPr>
              <p:cNvSpPr/>
              <p:nvPr/>
            </p:nvSpPr>
            <p:spPr>
              <a:xfrm>
                <a:off x="6835205" y="5723643"/>
                <a:ext cx="337675" cy="477408"/>
              </a:xfrm>
              <a:prstGeom prst="moon">
                <a:avLst>
                  <a:gd name="adj" fmla="val 49430"/>
                </a:avLst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02" name="Slunce 101">
                <a:extLst>
                  <a:ext uri="{FF2B5EF4-FFF2-40B4-BE49-F238E27FC236}">
                    <a16:creationId xmlns:a16="http://schemas.microsoft.com/office/drawing/2014/main" id="{171BBC28-124B-4CDD-97B8-34A7CE1E31AF}"/>
                  </a:ext>
                </a:extLst>
              </p:cNvPr>
              <p:cNvSpPr/>
              <p:nvPr/>
            </p:nvSpPr>
            <p:spPr>
              <a:xfrm>
                <a:off x="7678006" y="457528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103" name="Skupina 102">
              <a:extLst>
                <a:ext uri="{FF2B5EF4-FFF2-40B4-BE49-F238E27FC236}">
                  <a16:creationId xmlns:a16="http://schemas.microsoft.com/office/drawing/2014/main" id="{8E202301-DE20-4542-93A1-68EF858B1108}"/>
                </a:ext>
              </a:extLst>
            </p:cNvPr>
            <p:cNvGrpSpPr/>
            <p:nvPr/>
          </p:nvGrpSpPr>
          <p:grpSpPr>
            <a:xfrm>
              <a:off x="4930255" y="220133"/>
              <a:ext cx="895633" cy="1121761"/>
              <a:chOff x="3904429" y="1792556"/>
              <a:chExt cx="2097141" cy="2296719"/>
            </a:xfrm>
          </p:grpSpPr>
          <p:sp>
            <p:nvSpPr>
              <p:cNvPr id="104" name="Obdélník 103">
                <a:extLst>
                  <a:ext uri="{FF2B5EF4-FFF2-40B4-BE49-F238E27FC236}">
                    <a16:creationId xmlns:a16="http://schemas.microsoft.com/office/drawing/2014/main" id="{F46E1C82-436F-4A1A-BFED-805856F962A8}"/>
                  </a:ext>
                </a:extLst>
              </p:cNvPr>
              <p:cNvSpPr/>
              <p:nvPr/>
            </p:nvSpPr>
            <p:spPr>
              <a:xfrm>
                <a:off x="3904429" y="1792556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105" name="Ovál 104">
                <a:extLst>
                  <a:ext uri="{FF2B5EF4-FFF2-40B4-BE49-F238E27FC236}">
                    <a16:creationId xmlns:a16="http://schemas.microsoft.com/office/drawing/2014/main" id="{6EC988B3-E379-4490-805B-D528D174A8FD}"/>
                  </a:ext>
                </a:extLst>
              </p:cNvPr>
              <p:cNvSpPr/>
              <p:nvPr/>
            </p:nvSpPr>
            <p:spPr>
              <a:xfrm>
                <a:off x="5159184" y="208932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106" name="Kosočtverec 105">
                <a:extLst>
                  <a:ext uri="{FF2B5EF4-FFF2-40B4-BE49-F238E27FC236}">
                    <a16:creationId xmlns:a16="http://schemas.microsoft.com/office/drawing/2014/main" id="{E9D2CB93-BED4-4C4E-AF4B-97965DDCB1D0}"/>
                  </a:ext>
                </a:extLst>
              </p:cNvPr>
              <p:cNvSpPr/>
              <p:nvPr/>
            </p:nvSpPr>
            <p:spPr>
              <a:xfrm>
                <a:off x="4293058" y="3161340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sp>
          <p:nvSpPr>
            <p:cNvPr id="51" name="Obdélník 50">
              <a:extLst>
                <a:ext uri="{FF2B5EF4-FFF2-40B4-BE49-F238E27FC236}">
                  <a16:creationId xmlns:a16="http://schemas.microsoft.com/office/drawing/2014/main" id="{D2117971-B636-4DA3-B0C2-2997840560E9}"/>
                </a:ext>
              </a:extLst>
            </p:cNvPr>
            <p:cNvSpPr/>
            <p:nvPr/>
          </p:nvSpPr>
          <p:spPr>
            <a:xfrm>
              <a:off x="291392" y="5699818"/>
              <a:ext cx="2931751" cy="93351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KRITÉRIUM: SPOLEČNÁ HISTORIE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74F3572-A729-4050-A9AC-1CEAD4950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8633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56BBE793-1FC4-4A61-B32D-9FA05E7C4FD4}"/>
              </a:ext>
            </a:extLst>
          </p:cNvPr>
          <p:cNvGrpSpPr/>
          <p:nvPr/>
        </p:nvGrpSpPr>
        <p:grpSpPr>
          <a:xfrm>
            <a:off x="-192087" y="-1341682"/>
            <a:ext cx="9601200" cy="8103179"/>
            <a:chOff x="-192087" y="-1341682"/>
            <a:chExt cx="9601200" cy="8103179"/>
          </a:xfrm>
        </p:grpSpPr>
        <p:sp>
          <p:nvSpPr>
            <p:cNvPr id="40" name="Ovál 39">
              <a:extLst>
                <a:ext uri="{FF2B5EF4-FFF2-40B4-BE49-F238E27FC236}">
                  <a16:creationId xmlns:a16="http://schemas.microsoft.com/office/drawing/2014/main" id="{205DCC90-A29C-4DC1-A64D-6BD2DBA0CE07}"/>
                </a:ext>
              </a:extLst>
            </p:cNvPr>
            <p:cNvSpPr/>
            <p:nvPr/>
          </p:nvSpPr>
          <p:spPr>
            <a:xfrm rot="10800000">
              <a:off x="-192087" y="-1341682"/>
              <a:ext cx="9601200" cy="7462993"/>
            </a:xfrm>
            <a:prstGeom prst="ellipse">
              <a:avLst/>
            </a:prstGeom>
            <a:solidFill>
              <a:srgbClr val="FFFF66"/>
            </a:solidFill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" name="Obdélník 22">
              <a:extLst>
                <a:ext uri="{FF2B5EF4-FFF2-40B4-BE49-F238E27FC236}">
                  <a16:creationId xmlns:a16="http://schemas.microsoft.com/office/drawing/2014/main" id="{37C27550-8D8D-4FF0-88C3-F2DFD5D2C2F8}"/>
                </a:ext>
              </a:extLst>
            </p:cNvPr>
            <p:cNvSpPr/>
            <p:nvPr/>
          </p:nvSpPr>
          <p:spPr>
            <a:xfrm>
              <a:off x="291392" y="5699818"/>
              <a:ext cx="2931751" cy="93351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KRITÉRIUM: SPOLEČNÁ HISTORIE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7" name="Ovál 36">
              <a:extLst>
                <a:ext uri="{FF2B5EF4-FFF2-40B4-BE49-F238E27FC236}">
                  <a16:creationId xmlns:a16="http://schemas.microsoft.com/office/drawing/2014/main" id="{C773D5E2-F8FC-4483-BCDB-AEF67F53484F}"/>
                </a:ext>
              </a:extLst>
            </p:cNvPr>
            <p:cNvSpPr/>
            <p:nvPr/>
          </p:nvSpPr>
          <p:spPr>
            <a:xfrm rot="10800000" flipH="1">
              <a:off x="0" y="42980"/>
              <a:ext cx="4412759" cy="4103648"/>
            </a:xfrm>
            <a:prstGeom prst="ellipse">
              <a:avLst/>
            </a:prstGeom>
            <a:solidFill>
              <a:srgbClr val="00B050"/>
            </a:solidFill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9" name="Ovál 38">
              <a:extLst>
                <a:ext uri="{FF2B5EF4-FFF2-40B4-BE49-F238E27FC236}">
                  <a16:creationId xmlns:a16="http://schemas.microsoft.com/office/drawing/2014/main" id="{1D9278AA-9D8F-4347-BD83-E08EEE8C991B}"/>
                </a:ext>
              </a:extLst>
            </p:cNvPr>
            <p:cNvSpPr/>
            <p:nvPr/>
          </p:nvSpPr>
          <p:spPr>
            <a:xfrm rot="10800000" flipH="1">
              <a:off x="84830" y="358207"/>
              <a:ext cx="2931233" cy="273339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7" name="Ovál 26">
              <a:extLst>
                <a:ext uri="{FF2B5EF4-FFF2-40B4-BE49-F238E27FC236}">
                  <a16:creationId xmlns:a16="http://schemas.microsoft.com/office/drawing/2014/main" id="{11EA7B75-F3AA-4D04-9317-87D0965D9684}"/>
                </a:ext>
              </a:extLst>
            </p:cNvPr>
            <p:cNvSpPr/>
            <p:nvPr/>
          </p:nvSpPr>
          <p:spPr>
            <a:xfrm rot="10800000">
              <a:off x="4626742" y="-1"/>
              <a:ext cx="4517810" cy="4146629"/>
            </a:xfrm>
            <a:prstGeom prst="ellipse">
              <a:avLst/>
            </a:prstGeom>
            <a:solidFill>
              <a:srgbClr val="FF0000"/>
            </a:solidFill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8" name="Ovál 27">
              <a:extLst>
                <a:ext uri="{FF2B5EF4-FFF2-40B4-BE49-F238E27FC236}">
                  <a16:creationId xmlns:a16="http://schemas.microsoft.com/office/drawing/2014/main" id="{AF202F38-959A-4B2D-B666-EB6355FAE261}"/>
                </a:ext>
              </a:extLst>
            </p:cNvPr>
            <p:cNvSpPr/>
            <p:nvPr/>
          </p:nvSpPr>
          <p:spPr>
            <a:xfrm rot="10800000">
              <a:off x="6046633" y="262700"/>
              <a:ext cx="2851314" cy="271084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99E25"/>
              </a:solidFill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2" name="Obdélník: se zakulacenými rohy 40">
              <a:extLst>
                <a:ext uri="{FF2B5EF4-FFF2-40B4-BE49-F238E27FC236}">
                  <a16:creationId xmlns:a16="http://schemas.microsoft.com/office/drawing/2014/main" id="{D3D1EB55-A37D-4293-8FE6-C13990024E39}"/>
                </a:ext>
              </a:extLst>
            </p:cNvPr>
            <p:cNvSpPr/>
            <p:nvPr/>
          </p:nvSpPr>
          <p:spPr>
            <a:xfrm rot="10800000">
              <a:off x="7239771" y="763280"/>
              <a:ext cx="1532719" cy="1473511"/>
            </a:xfrm>
            <a:prstGeom prst="ellipse">
              <a:avLst/>
            </a:prstGeom>
            <a:solidFill>
              <a:srgbClr val="67F65C"/>
            </a:solidFill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1" name="Obdélník: se zakulacenými rohy 40">
              <a:extLst>
                <a:ext uri="{FF2B5EF4-FFF2-40B4-BE49-F238E27FC236}">
                  <a16:creationId xmlns:a16="http://schemas.microsoft.com/office/drawing/2014/main" id="{BCBCBD23-51CF-47DB-A2A6-3C5FBA2BFC87}"/>
                </a:ext>
              </a:extLst>
            </p:cNvPr>
            <p:cNvSpPr/>
            <p:nvPr/>
          </p:nvSpPr>
          <p:spPr>
            <a:xfrm rot="10800000" flipH="1">
              <a:off x="199689" y="762626"/>
              <a:ext cx="1539210" cy="1543705"/>
            </a:xfrm>
            <a:prstGeom prst="ellipse">
              <a:avLst/>
            </a:prstGeom>
            <a:solidFill>
              <a:srgbClr val="00B0F0"/>
            </a:solidFill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9" name="Obdélník 68">
              <a:extLst>
                <a:ext uri="{FF2B5EF4-FFF2-40B4-BE49-F238E27FC236}">
                  <a16:creationId xmlns:a16="http://schemas.microsoft.com/office/drawing/2014/main" id="{F1285FE2-9ACD-40A9-8064-6A121F0A691F}"/>
                </a:ext>
              </a:extLst>
            </p:cNvPr>
            <p:cNvSpPr/>
            <p:nvPr/>
          </p:nvSpPr>
          <p:spPr>
            <a:xfrm>
              <a:off x="3864733" y="6441404"/>
              <a:ext cx="1329273" cy="320093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START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pSp>
          <p:nvGrpSpPr>
            <p:cNvPr id="49" name="Skupina 48">
              <a:extLst>
                <a:ext uri="{FF2B5EF4-FFF2-40B4-BE49-F238E27FC236}">
                  <a16:creationId xmlns:a16="http://schemas.microsoft.com/office/drawing/2014/main" id="{74BA9C3E-2F57-4BA2-BB2C-E380CB3556FF}"/>
                </a:ext>
              </a:extLst>
            </p:cNvPr>
            <p:cNvGrpSpPr/>
            <p:nvPr/>
          </p:nvGrpSpPr>
          <p:grpSpPr>
            <a:xfrm>
              <a:off x="632866" y="1281561"/>
              <a:ext cx="7772493" cy="5159844"/>
              <a:chOff x="1107154" y="428498"/>
              <a:chExt cx="7702901" cy="6429502"/>
            </a:xfrm>
          </p:grpSpPr>
          <p:grpSp>
            <p:nvGrpSpPr>
              <p:cNvPr id="48" name="Skupina 47">
                <a:extLst>
                  <a:ext uri="{FF2B5EF4-FFF2-40B4-BE49-F238E27FC236}">
                    <a16:creationId xmlns:a16="http://schemas.microsoft.com/office/drawing/2014/main" id="{BF80D29B-0872-4A11-B9B1-CA914F81F722}"/>
                  </a:ext>
                </a:extLst>
              </p:cNvPr>
              <p:cNvGrpSpPr/>
              <p:nvPr/>
            </p:nvGrpSpPr>
            <p:grpSpPr>
              <a:xfrm>
                <a:off x="1107154" y="428498"/>
                <a:ext cx="3845845" cy="5454946"/>
                <a:chOff x="1110743" y="432125"/>
                <a:chExt cx="3722675" cy="5258812"/>
              </a:xfrm>
            </p:grpSpPr>
            <p:cxnSp>
              <p:nvCxnSpPr>
                <p:cNvPr id="10" name="Přímá spojnice 9">
                  <a:extLst>
                    <a:ext uri="{FF2B5EF4-FFF2-40B4-BE49-F238E27FC236}">
                      <a16:creationId xmlns:a16="http://schemas.microsoft.com/office/drawing/2014/main" id="{DBB1F6C7-5A45-4B36-A7F1-27D4D22506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65980" y="432125"/>
                  <a:ext cx="829464" cy="147014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Přímá spojnice 12">
                  <a:extLst>
                    <a:ext uri="{FF2B5EF4-FFF2-40B4-BE49-F238E27FC236}">
                      <a16:creationId xmlns:a16="http://schemas.microsoft.com/office/drawing/2014/main" id="{548228BE-E412-4DF3-B272-EE54A77710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96007" y="490407"/>
                  <a:ext cx="1321849" cy="2431311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" name="Přímá spojnice 2">
                  <a:extLst>
                    <a:ext uri="{FF2B5EF4-FFF2-40B4-BE49-F238E27FC236}">
                      <a16:creationId xmlns:a16="http://schemas.microsoft.com/office/drawing/2014/main" id="{E6E3979C-3164-4C44-A6A5-ABD02D0F6B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10743" y="432127"/>
                  <a:ext cx="3722675" cy="525881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Skupina 20">
                <a:extLst>
                  <a:ext uri="{FF2B5EF4-FFF2-40B4-BE49-F238E27FC236}">
                    <a16:creationId xmlns:a16="http://schemas.microsoft.com/office/drawing/2014/main" id="{58710650-DB4A-435A-B3C9-34733A4AD898}"/>
                  </a:ext>
                </a:extLst>
              </p:cNvPr>
              <p:cNvGrpSpPr/>
              <p:nvPr/>
            </p:nvGrpSpPr>
            <p:grpSpPr>
              <a:xfrm flipH="1">
                <a:off x="4953001" y="428498"/>
                <a:ext cx="3857054" cy="5454944"/>
                <a:chOff x="1265179" y="427906"/>
                <a:chExt cx="3605197" cy="5486934"/>
              </a:xfrm>
            </p:grpSpPr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39586DB5-A803-4E52-93DD-8EBA44AEF7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179" y="427907"/>
                  <a:ext cx="3605197" cy="5486933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23">
                  <a:extLst>
                    <a:ext uri="{FF2B5EF4-FFF2-40B4-BE49-F238E27FC236}">
                      <a16:creationId xmlns:a16="http://schemas.microsoft.com/office/drawing/2014/main" id="{0B727C2F-64BF-48BC-BBC0-635F9F65FB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230476" y="427906"/>
                  <a:ext cx="842729" cy="1496192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A1C78276-3F4C-44DB-AB20-50AB915C4F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50197" y="488716"/>
                  <a:ext cx="1333182" cy="2558123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Přímá spojnice 25">
                <a:extLst>
                  <a:ext uri="{FF2B5EF4-FFF2-40B4-BE49-F238E27FC236}">
                    <a16:creationId xmlns:a16="http://schemas.microsoft.com/office/drawing/2014/main" id="{22079654-4F25-49B5-9464-0B515CE227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53000" y="5883442"/>
                <a:ext cx="0" cy="974558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Obdélník 29">
              <a:extLst>
                <a:ext uri="{FF2B5EF4-FFF2-40B4-BE49-F238E27FC236}">
                  <a16:creationId xmlns:a16="http://schemas.microsoft.com/office/drawing/2014/main" id="{C2409124-3966-4319-8188-40D08BED3FAD}"/>
                </a:ext>
              </a:extLst>
            </p:cNvPr>
            <p:cNvSpPr/>
            <p:nvPr/>
          </p:nvSpPr>
          <p:spPr>
            <a:xfrm>
              <a:off x="2597516" y="3679212"/>
              <a:ext cx="459204" cy="362590"/>
            </a:xfrm>
            <a:prstGeom prst="rect">
              <a:avLst/>
            </a:prstGeom>
            <a:solidFill>
              <a:srgbClr val="0D530D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2" name="Kosočtverec 31">
              <a:extLst>
                <a:ext uri="{FF2B5EF4-FFF2-40B4-BE49-F238E27FC236}">
                  <a16:creationId xmlns:a16="http://schemas.microsoft.com/office/drawing/2014/main" id="{DDC4DED4-EDA8-443B-AA8E-BEF04333C1EB}"/>
                </a:ext>
              </a:extLst>
            </p:cNvPr>
            <p:cNvSpPr/>
            <p:nvPr/>
          </p:nvSpPr>
          <p:spPr>
            <a:xfrm>
              <a:off x="5874749" y="3647891"/>
              <a:ext cx="578800" cy="478542"/>
            </a:xfrm>
            <a:prstGeom prst="diamond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3" name="Rovnoramenný trojúhelník 32">
              <a:extLst>
                <a:ext uri="{FF2B5EF4-FFF2-40B4-BE49-F238E27FC236}">
                  <a16:creationId xmlns:a16="http://schemas.microsoft.com/office/drawing/2014/main" id="{59848E07-45B9-4CDC-A1CA-FD28659EF56E}"/>
                </a:ext>
              </a:extLst>
            </p:cNvPr>
            <p:cNvSpPr/>
            <p:nvPr/>
          </p:nvSpPr>
          <p:spPr>
            <a:xfrm>
              <a:off x="1808565" y="2623536"/>
              <a:ext cx="527927" cy="374312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4" name="Kříž 33">
              <a:extLst>
                <a:ext uri="{FF2B5EF4-FFF2-40B4-BE49-F238E27FC236}">
                  <a16:creationId xmlns:a16="http://schemas.microsoft.com/office/drawing/2014/main" id="{729078F8-FA30-468E-8F7D-2A7D65AEA623}"/>
                </a:ext>
              </a:extLst>
            </p:cNvPr>
            <p:cNvSpPr/>
            <p:nvPr/>
          </p:nvSpPr>
          <p:spPr>
            <a:xfrm>
              <a:off x="989296" y="1771285"/>
              <a:ext cx="503412" cy="434233"/>
            </a:xfrm>
            <a:prstGeom prst="plus">
              <a:avLst>
                <a:gd name="adj" fmla="val 4262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5" name="Slunce 34">
              <a:extLst>
                <a:ext uri="{FF2B5EF4-FFF2-40B4-BE49-F238E27FC236}">
                  <a16:creationId xmlns:a16="http://schemas.microsoft.com/office/drawing/2014/main" id="{09322344-34B4-4555-9278-B985559B222C}"/>
                </a:ext>
              </a:extLst>
            </p:cNvPr>
            <p:cNvSpPr/>
            <p:nvPr/>
          </p:nvSpPr>
          <p:spPr>
            <a:xfrm>
              <a:off x="6734186" y="2564638"/>
              <a:ext cx="713202" cy="547880"/>
            </a:xfrm>
            <a:prstGeom prst="sun">
              <a:avLst/>
            </a:prstGeom>
            <a:solidFill>
              <a:srgbClr val="F99E2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8" name="Měsíc 37">
              <a:extLst>
                <a:ext uri="{FF2B5EF4-FFF2-40B4-BE49-F238E27FC236}">
                  <a16:creationId xmlns:a16="http://schemas.microsoft.com/office/drawing/2014/main" id="{C08B0BD8-D153-4149-B9F4-EE9C5A23A84B}"/>
                </a:ext>
              </a:extLst>
            </p:cNvPr>
            <p:cNvSpPr/>
            <p:nvPr/>
          </p:nvSpPr>
          <p:spPr>
            <a:xfrm>
              <a:off x="7622768" y="1774319"/>
              <a:ext cx="415278" cy="437064"/>
            </a:xfrm>
            <a:prstGeom prst="moon">
              <a:avLst>
                <a:gd name="adj" fmla="val 49430"/>
              </a:avLst>
            </a:prstGeom>
            <a:solidFill>
              <a:srgbClr val="26F21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31" name="Ovál 30">
              <a:extLst>
                <a:ext uri="{FF2B5EF4-FFF2-40B4-BE49-F238E27FC236}">
                  <a16:creationId xmlns:a16="http://schemas.microsoft.com/office/drawing/2014/main" id="{19B4F7E1-A6A1-4EF1-8321-9CEB687D95AE}"/>
                </a:ext>
              </a:extLst>
            </p:cNvPr>
            <p:cNvSpPr/>
            <p:nvPr/>
          </p:nvSpPr>
          <p:spPr>
            <a:xfrm>
              <a:off x="4271148" y="5813578"/>
              <a:ext cx="493177" cy="385626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 dirty="0"/>
            </a:p>
          </p:txBody>
        </p:sp>
      </p:grp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B9D8ECD-61CE-440E-A012-F77C0FABB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6617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FAACBB6F-8549-4096-BEC6-2BE9E62959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70C0"/>
                </a:solidFill>
              </a:rPr>
              <a:t>Jak pracují vědci?</a:t>
            </a:r>
          </a:p>
        </p:txBody>
      </p:sp>
      <p:grpSp>
        <p:nvGrpSpPr>
          <p:cNvPr id="2" name="Skupina 1">
            <a:extLst>
              <a:ext uri="{FF2B5EF4-FFF2-40B4-BE49-F238E27FC236}">
                <a16:creationId xmlns:a16="http://schemas.microsoft.com/office/drawing/2014/main" id="{AAF39F49-3F76-413F-8BCB-494D887DFDC2}"/>
              </a:ext>
            </a:extLst>
          </p:cNvPr>
          <p:cNvGrpSpPr/>
          <p:nvPr/>
        </p:nvGrpSpPr>
        <p:grpSpPr>
          <a:xfrm>
            <a:off x="103237" y="353210"/>
            <a:ext cx="8941734" cy="6072548"/>
            <a:chOff x="103237" y="353210"/>
            <a:chExt cx="8941734" cy="6072548"/>
          </a:xfrm>
        </p:grpSpPr>
        <p:pic>
          <p:nvPicPr>
            <p:cNvPr id="3" name="Grafický objekt 2" descr="Satelit">
              <a:extLst>
                <a:ext uri="{FF2B5EF4-FFF2-40B4-BE49-F238E27FC236}">
                  <a16:creationId xmlns:a16="http://schemas.microsoft.com/office/drawing/2014/main" id="{0373C606-8EF3-42FF-B592-3E84ADBED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99887" y="353210"/>
              <a:ext cx="844062" cy="844062"/>
            </a:xfrm>
            <a:prstGeom prst="rect">
              <a:avLst/>
            </a:prstGeom>
          </p:spPr>
        </p:pic>
        <p:pic>
          <p:nvPicPr>
            <p:cNvPr id="7" name="Grafický objekt 6" descr="Klesající trend">
              <a:extLst>
                <a:ext uri="{FF2B5EF4-FFF2-40B4-BE49-F238E27FC236}">
                  <a16:creationId xmlns:a16="http://schemas.microsoft.com/office/drawing/2014/main" id="{9CF21A8C-6EC1-47DE-AE1C-024CC7BF82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61949" y="378019"/>
              <a:ext cx="844062" cy="844062"/>
            </a:xfrm>
            <a:prstGeom prst="rect">
              <a:avLst/>
            </a:prstGeom>
          </p:spPr>
        </p:pic>
        <p:pic>
          <p:nvPicPr>
            <p:cNvPr id="11" name="Grafický objekt 10" descr="Dílek skládačky">
              <a:extLst>
                <a:ext uri="{FF2B5EF4-FFF2-40B4-BE49-F238E27FC236}">
                  <a16:creationId xmlns:a16="http://schemas.microsoft.com/office/drawing/2014/main" id="{A4D0ABD1-BBE7-4DDD-AE19-6C1B0771F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210674" y="2687807"/>
              <a:ext cx="844062" cy="844062"/>
            </a:xfrm>
            <a:prstGeom prst="rect">
              <a:avLst/>
            </a:prstGeom>
          </p:spPr>
        </p:pic>
        <p:pic>
          <p:nvPicPr>
            <p:cNvPr id="13" name="Grafický objekt 12" descr="Lupa">
              <a:extLst>
                <a:ext uri="{FF2B5EF4-FFF2-40B4-BE49-F238E27FC236}">
                  <a16:creationId xmlns:a16="http://schemas.microsoft.com/office/drawing/2014/main" id="{6C0EDACF-1E0E-4202-9855-63877EC31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21241088">
              <a:off x="1132717" y="2674256"/>
              <a:ext cx="844062" cy="844062"/>
            </a:xfrm>
            <a:prstGeom prst="rect">
              <a:avLst/>
            </a:prstGeom>
          </p:spPr>
        </p:pic>
        <p:pic>
          <p:nvPicPr>
            <p:cNvPr id="15" name="Grafický objekt 14" descr="Kalkulačka">
              <a:extLst>
                <a:ext uri="{FF2B5EF4-FFF2-40B4-BE49-F238E27FC236}">
                  <a16:creationId xmlns:a16="http://schemas.microsoft.com/office/drawing/2014/main" id="{472CB6A1-D683-44BE-B44E-6A2B522B9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906011" y="378019"/>
              <a:ext cx="844062" cy="844062"/>
            </a:xfrm>
            <a:prstGeom prst="rect">
              <a:avLst/>
            </a:prstGeom>
          </p:spPr>
        </p:pic>
        <p:pic>
          <p:nvPicPr>
            <p:cNvPr id="17" name="Grafický objekt 16" descr="Mikroskop">
              <a:extLst>
                <a:ext uri="{FF2B5EF4-FFF2-40B4-BE49-F238E27FC236}">
                  <a16:creationId xmlns:a16="http://schemas.microsoft.com/office/drawing/2014/main" id="{61706B91-54BC-4797-B529-F4E21E297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7408762" y="5512569"/>
              <a:ext cx="844062" cy="844062"/>
            </a:xfrm>
            <a:prstGeom prst="rect">
              <a:avLst/>
            </a:prstGeom>
          </p:spPr>
        </p:pic>
        <p:pic>
          <p:nvPicPr>
            <p:cNvPr id="19" name="Grafický objekt 18" descr="Baňka">
              <a:extLst>
                <a:ext uri="{FF2B5EF4-FFF2-40B4-BE49-F238E27FC236}">
                  <a16:creationId xmlns:a16="http://schemas.microsoft.com/office/drawing/2014/main" id="{1F7FF556-8AB1-4C06-B6F8-028636825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6620259" y="5512569"/>
              <a:ext cx="844062" cy="844062"/>
            </a:xfrm>
            <a:prstGeom prst="rect">
              <a:avLst/>
            </a:prstGeom>
          </p:spPr>
        </p:pic>
        <p:pic>
          <p:nvPicPr>
            <p:cNvPr id="21" name="Grafický objekt 20" descr="Teleskop">
              <a:extLst>
                <a:ext uri="{FF2B5EF4-FFF2-40B4-BE49-F238E27FC236}">
                  <a16:creationId xmlns:a16="http://schemas.microsoft.com/office/drawing/2014/main" id="{818F9EB7-7248-4DAC-ABD4-C689A9961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350398" y="358875"/>
              <a:ext cx="844062" cy="844062"/>
            </a:xfrm>
            <a:prstGeom prst="rect">
              <a:avLst/>
            </a:prstGeom>
          </p:spPr>
        </p:pic>
        <p:pic>
          <p:nvPicPr>
            <p:cNvPr id="25" name="Grafický objekt 24" descr="Knihy">
              <a:extLst>
                <a:ext uri="{FF2B5EF4-FFF2-40B4-BE49-F238E27FC236}">
                  <a16:creationId xmlns:a16="http://schemas.microsoft.com/office/drawing/2014/main" id="{CA3FB605-FFD5-42BF-A93A-F0B26B9F0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117069" y="404473"/>
              <a:ext cx="844062" cy="844062"/>
            </a:xfrm>
            <a:prstGeom prst="rect">
              <a:avLst/>
            </a:prstGeom>
          </p:spPr>
        </p:pic>
        <p:pic>
          <p:nvPicPr>
            <p:cNvPr id="27" name="Grafický objekt 26" descr="Glóbus s Evropou a Afrikou">
              <a:extLst>
                <a:ext uri="{FF2B5EF4-FFF2-40B4-BE49-F238E27FC236}">
                  <a16:creationId xmlns:a16="http://schemas.microsoft.com/office/drawing/2014/main" id="{095C0050-F302-4BA8-9755-C2E7CEFCC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8200909" y="358875"/>
              <a:ext cx="844062" cy="844062"/>
            </a:xfrm>
            <a:prstGeom prst="rect">
              <a:avLst/>
            </a:prstGeom>
          </p:spPr>
        </p:pic>
        <p:pic>
          <p:nvPicPr>
            <p:cNvPr id="29" name="Grafický objekt 28" descr="Mozek v hlavě">
              <a:extLst>
                <a:ext uri="{FF2B5EF4-FFF2-40B4-BE49-F238E27FC236}">
                  <a16:creationId xmlns:a16="http://schemas.microsoft.com/office/drawing/2014/main" id="{7BEF57EB-588B-4589-AD12-9B0A3218B2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103237" y="5581696"/>
              <a:ext cx="844062" cy="844062"/>
            </a:xfrm>
            <a:prstGeom prst="rect">
              <a:avLst/>
            </a:prstGeom>
          </p:spPr>
        </p:pic>
        <p:pic>
          <p:nvPicPr>
            <p:cNvPr id="31" name="Grafický objekt 30" descr="DNA">
              <a:extLst>
                <a:ext uri="{FF2B5EF4-FFF2-40B4-BE49-F238E27FC236}">
                  <a16:creationId xmlns:a16="http://schemas.microsoft.com/office/drawing/2014/main" id="{7FD47CF7-4BF6-41FE-8528-DF49F785E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8194459" y="5512569"/>
              <a:ext cx="844062" cy="844062"/>
            </a:xfrm>
            <a:prstGeom prst="rect">
              <a:avLst/>
            </a:prstGeom>
          </p:spPr>
        </p:pic>
        <p:pic>
          <p:nvPicPr>
            <p:cNvPr id="33" name="Grafický objekt 32" descr="Brouk">
              <a:extLst>
                <a:ext uri="{FF2B5EF4-FFF2-40B4-BE49-F238E27FC236}">
                  <a16:creationId xmlns:a16="http://schemas.microsoft.com/office/drawing/2014/main" id="{B3F2DE5D-71D2-4CC8-9A69-328CE19DA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1771707" y="5577149"/>
              <a:ext cx="844062" cy="844062"/>
            </a:xfrm>
            <a:prstGeom prst="rect">
              <a:avLst/>
            </a:prstGeom>
          </p:spPr>
        </p:pic>
        <p:pic>
          <p:nvPicPr>
            <p:cNvPr id="35" name="Grafický objekt 34" descr="Květina v květináči">
              <a:extLst>
                <a:ext uri="{FF2B5EF4-FFF2-40B4-BE49-F238E27FC236}">
                  <a16:creationId xmlns:a16="http://schemas.microsoft.com/office/drawing/2014/main" id="{50C369E7-894C-42D9-8FD2-C6660A60F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937472" y="5581696"/>
              <a:ext cx="844062" cy="844062"/>
            </a:xfrm>
            <a:prstGeom prst="rect">
              <a:avLst/>
            </a:prstGeom>
          </p:spPr>
        </p:pic>
      </p:grp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6059520-004D-4CE5-9F20-D98474383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9288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Skupina 31">
            <a:extLst>
              <a:ext uri="{FF2B5EF4-FFF2-40B4-BE49-F238E27FC236}">
                <a16:creationId xmlns:a16="http://schemas.microsoft.com/office/drawing/2014/main" id="{3BB6AEB6-1424-480D-A5DC-7E2AC5EE6D79}"/>
              </a:ext>
            </a:extLst>
          </p:cNvPr>
          <p:cNvGrpSpPr/>
          <p:nvPr/>
        </p:nvGrpSpPr>
        <p:grpSpPr>
          <a:xfrm>
            <a:off x="599510" y="521505"/>
            <a:ext cx="8012388" cy="5606271"/>
            <a:chOff x="599510" y="521505"/>
            <a:chExt cx="8012388" cy="5606271"/>
          </a:xfrm>
        </p:grpSpPr>
        <p:sp>
          <p:nvSpPr>
            <p:cNvPr id="38" name="Obdélník 37">
              <a:extLst>
                <a:ext uri="{FF2B5EF4-FFF2-40B4-BE49-F238E27FC236}">
                  <a16:creationId xmlns:a16="http://schemas.microsoft.com/office/drawing/2014/main" id="{528FF0DF-B516-4905-B284-292E7CAC721E}"/>
                </a:ext>
              </a:extLst>
            </p:cNvPr>
            <p:cNvSpPr/>
            <p:nvPr/>
          </p:nvSpPr>
          <p:spPr>
            <a:xfrm>
              <a:off x="3106125" y="521505"/>
              <a:ext cx="2931751" cy="933518"/>
            </a:xfrm>
            <a:prstGeom prst="rect">
              <a:avLst/>
            </a:prstGeom>
            <a:ln w="12700"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KRITÉRIUM: SPOLEČNÁ HISTORIE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pSp>
          <p:nvGrpSpPr>
            <p:cNvPr id="29" name="Skupina 28">
              <a:extLst>
                <a:ext uri="{FF2B5EF4-FFF2-40B4-BE49-F238E27FC236}">
                  <a16:creationId xmlns:a16="http://schemas.microsoft.com/office/drawing/2014/main" id="{1427DFFF-AA88-48E1-9B41-FCAC23E3E04B}"/>
                </a:ext>
              </a:extLst>
            </p:cNvPr>
            <p:cNvGrpSpPr/>
            <p:nvPr/>
          </p:nvGrpSpPr>
          <p:grpSpPr>
            <a:xfrm>
              <a:off x="599510" y="1597493"/>
              <a:ext cx="8012388" cy="4530283"/>
              <a:chOff x="608709" y="1487981"/>
              <a:chExt cx="8680087" cy="4907807"/>
            </a:xfrm>
          </p:grpSpPr>
          <p:sp>
            <p:nvSpPr>
              <p:cNvPr id="10" name="Obdélník: se zakulacenými rohy 9">
                <a:extLst>
                  <a:ext uri="{FF2B5EF4-FFF2-40B4-BE49-F238E27FC236}">
                    <a16:creationId xmlns:a16="http://schemas.microsoft.com/office/drawing/2014/main" id="{35823D93-EC44-4478-956F-C9BC2EA650BA}"/>
                  </a:ext>
                </a:extLst>
              </p:cNvPr>
              <p:cNvSpPr/>
              <p:nvPr/>
            </p:nvSpPr>
            <p:spPr>
              <a:xfrm>
                <a:off x="608709" y="1487981"/>
                <a:ext cx="8680087" cy="4907807"/>
              </a:xfrm>
              <a:prstGeom prst="roundRect">
                <a:avLst/>
              </a:prstGeom>
              <a:solidFill>
                <a:srgbClr val="FFFF00"/>
              </a:solidFill>
              <a:ln w="12700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6" name="Obdélník: se zakulacenými rohy 35">
                <a:extLst>
                  <a:ext uri="{FF2B5EF4-FFF2-40B4-BE49-F238E27FC236}">
                    <a16:creationId xmlns:a16="http://schemas.microsoft.com/office/drawing/2014/main" id="{712B1EBF-0FC5-4BF0-A162-34CAFE99D162}"/>
                  </a:ext>
                </a:extLst>
              </p:cNvPr>
              <p:cNvSpPr/>
              <p:nvPr/>
            </p:nvSpPr>
            <p:spPr>
              <a:xfrm>
                <a:off x="5266765" y="1759631"/>
                <a:ext cx="3780431" cy="4244128"/>
              </a:xfrm>
              <a:prstGeom prst="roundRect">
                <a:avLst/>
              </a:prstGeom>
              <a:solidFill>
                <a:srgbClr val="FF0000"/>
              </a:solidFill>
              <a:ln w="12700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9" name="Obdélník: se zakulacenými rohy 38">
                <a:extLst>
                  <a:ext uri="{FF2B5EF4-FFF2-40B4-BE49-F238E27FC236}">
                    <a16:creationId xmlns:a16="http://schemas.microsoft.com/office/drawing/2014/main" id="{BAC1A1C3-50DE-468F-BDC2-E7324509EEA7}"/>
                  </a:ext>
                </a:extLst>
              </p:cNvPr>
              <p:cNvSpPr/>
              <p:nvPr/>
            </p:nvSpPr>
            <p:spPr>
              <a:xfrm>
                <a:off x="822510" y="1783780"/>
                <a:ext cx="3780431" cy="4244128"/>
              </a:xfrm>
              <a:prstGeom prst="roundRect">
                <a:avLst/>
              </a:prstGeom>
              <a:solidFill>
                <a:srgbClr val="0D530D"/>
              </a:solidFill>
              <a:ln w="12700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40" name="Obdélník: se zakulacenými rohy 39">
                <a:extLst>
                  <a:ext uri="{FF2B5EF4-FFF2-40B4-BE49-F238E27FC236}">
                    <a16:creationId xmlns:a16="http://schemas.microsoft.com/office/drawing/2014/main" id="{C78FEA5B-3990-47FB-AC05-E77BEBC75DF4}"/>
                  </a:ext>
                </a:extLst>
              </p:cNvPr>
              <p:cNvSpPr/>
              <p:nvPr/>
            </p:nvSpPr>
            <p:spPr>
              <a:xfrm>
                <a:off x="1097300" y="1999933"/>
                <a:ext cx="1957533" cy="3778820"/>
              </a:xfrm>
              <a:prstGeom prst="round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41" name="Obdélník: se zakulacenými rohy 40">
                <a:extLst>
                  <a:ext uri="{FF2B5EF4-FFF2-40B4-BE49-F238E27FC236}">
                    <a16:creationId xmlns:a16="http://schemas.microsoft.com/office/drawing/2014/main" id="{9BC7A8ED-157A-4244-9C03-D941E6414A74}"/>
                  </a:ext>
                </a:extLst>
              </p:cNvPr>
              <p:cNvSpPr/>
              <p:nvPr/>
            </p:nvSpPr>
            <p:spPr>
              <a:xfrm>
                <a:off x="1266096" y="2188761"/>
                <a:ext cx="1530333" cy="1762784"/>
              </a:xfrm>
              <a:prstGeom prst="roundRect">
                <a:avLst/>
              </a:prstGeom>
              <a:solidFill>
                <a:srgbClr val="00B0F0"/>
              </a:solidFill>
              <a:ln w="12700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42" name="Obdélník: se zakulacenými rohy 41">
                <a:extLst>
                  <a:ext uri="{FF2B5EF4-FFF2-40B4-BE49-F238E27FC236}">
                    <a16:creationId xmlns:a16="http://schemas.microsoft.com/office/drawing/2014/main" id="{AA6988C0-1C82-4661-ADB2-FE6DF72F0CE2}"/>
                  </a:ext>
                </a:extLst>
              </p:cNvPr>
              <p:cNvSpPr/>
              <p:nvPr/>
            </p:nvSpPr>
            <p:spPr>
              <a:xfrm>
                <a:off x="6913709" y="1992285"/>
                <a:ext cx="1957533" cy="3778820"/>
              </a:xfrm>
              <a:prstGeom prst="roundRect">
                <a:avLst/>
              </a:prstGeom>
              <a:solidFill>
                <a:srgbClr val="F99E25"/>
              </a:solidFill>
              <a:ln w="12700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43" name="Obdélník: se zakulacenými rohy 42">
                <a:extLst>
                  <a:ext uri="{FF2B5EF4-FFF2-40B4-BE49-F238E27FC236}">
                    <a16:creationId xmlns:a16="http://schemas.microsoft.com/office/drawing/2014/main" id="{F7D2D9CF-56A6-4EDE-8101-4CA8FA10F7C6}"/>
                  </a:ext>
                </a:extLst>
              </p:cNvPr>
              <p:cNvSpPr/>
              <p:nvPr/>
            </p:nvSpPr>
            <p:spPr>
              <a:xfrm>
                <a:off x="7121548" y="2199652"/>
                <a:ext cx="1599981" cy="1777743"/>
              </a:xfrm>
              <a:prstGeom prst="roundRect">
                <a:avLst/>
              </a:prstGeom>
              <a:solidFill>
                <a:srgbClr val="26F216"/>
              </a:solidFill>
              <a:ln w="12700"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287DED8C-2536-4E86-A359-B86D4DF79FEC}"/>
                </a:ext>
              </a:extLst>
            </p:cNvPr>
            <p:cNvGrpSpPr/>
            <p:nvPr/>
          </p:nvGrpSpPr>
          <p:grpSpPr>
            <a:xfrm>
              <a:off x="3073750" y="3233568"/>
              <a:ext cx="982146" cy="1121761"/>
              <a:chOff x="6390896" y="1792556"/>
              <a:chExt cx="2097141" cy="2296719"/>
            </a:xfrm>
          </p:grpSpPr>
          <p:sp>
            <p:nvSpPr>
              <p:cNvPr id="9" name="Obdélník 8">
                <a:extLst>
                  <a:ext uri="{FF2B5EF4-FFF2-40B4-BE49-F238E27FC236}">
                    <a16:creationId xmlns:a16="http://schemas.microsoft.com/office/drawing/2014/main" id="{FC5BE009-4341-40AF-82B8-85876F87E91A}"/>
                  </a:ext>
                </a:extLst>
              </p:cNvPr>
              <p:cNvSpPr/>
              <p:nvPr/>
            </p:nvSpPr>
            <p:spPr>
              <a:xfrm>
                <a:off x="6390896" y="1792556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2" name="Obdélník 11">
                <a:extLst>
                  <a:ext uri="{FF2B5EF4-FFF2-40B4-BE49-F238E27FC236}">
                    <a16:creationId xmlns:a16="http://schemas.microsoft.com/office/drawing/2014/main" id="{80F1B2A2-4A37-4191-B7F0-60187F361CB9}"/>
                  </a:ext>
                </a:extLst>
              </p:cNvPr>
              <p:cNvSpPr/>
              <p:nvPr/>
            </p:nvSpPr>
            <p:spPr>
              <a:xfrm>
                <a:off x="6835205" y="3252734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4AE792F6-CBF4-46B5-8B37-511DE6205AD3}"/>
                  </a:ext>
                </a:extLst>
              </p:cNvPr>
              <p:cNvSpPr/>
              <p:nvPr/>
            </p:nvSpPr>
            <p:spPr>
              <a:xfrm>
                <a:off x="7776587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grpSp>
          <p:nvGrpSpPr>
            <p:cNvPr id="31" name="Skupina 30">
              <a:extLst>
                <a:ext uri="{FF2B5EF4-FFF2-40B4-BE49-F238E27FC236}">
                  <a16:creationId xmlns:a16="http://schemas.microsoft.com/office/drawing/2014/main" id="{192D9529-12AE-48F7-8783-728039E16C96}"/>
                </a:ext>
              </a:extLst>
            </p:cNvPr>
            <p:cNvGrpSpPr/>
            <p:nvPr/>
          </p:nvGrpSpPr>
          <p:grpSpPr>
            <a:xfrm>
              <a:off x="1459833" y="4083995"/>
              <a:ext cx="982146" cy="1121761"/>
              <a:chOff x="3904429" y="4308618"/>
              <a:chExt cx="2097141" cy="2296719"/>
            </a:xfrm>
          </p:grpSpPr>
          <p:sp>
            <p:nvSpPr>
              <p:cNvPr id="6" name="Obdélník 5">
                <a:extLst>
                  <a:ext uri="{FF2B5EF4-FFF2-40B4-BE49-F238E27FC236}">
                    <a16:creationId xmlns:a16="http://schemas.microsoft.com/office/drawing/2014/main" id="{78F1DEA0-22B3-4F07-B929-A3CDAE4D8BF2}"/>
                  </a:ext>
                </a:extLst>
              </p:cNvPr>
              <p:cNvSpPr/>
              <p:nvPr/>
            </p:nvSpPr>
            <p:spPr>
              <a:xfrm>
                <a:off x="3904429" y="4308618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3" name="Obdélník 12">
                <a:extLst>
                  <a:ext uri="{FF2B5EF4-FFF2-40B4-BE49-F238E27FC236}">
                    <a16:creationId xmlns:a16="http://schemas.microsoft.com/office/drawing/2014/main" id="{6557DBDC-8104-4FF4-A3AA-BB6B3B36B668}"/>
                  </a:ext>
                </a:extLst>
              </p:cNvPr>
              <p:cNvSpPr/>
              <p:nvPr/>
            </p:nvSpPr>
            <p:spPr>
              <a:xfrm>
                <a:off x="5146967" y="578600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7" name="Ovál 16">
                <a:extLst>
                  <a:ext uri="{FF2B5EF4-FFF2-40B4-BE49-F238E27FC236}">
                    <a16:creationId xmlns:a16="http://schemas.microsoft.com/office/drawing/2014/main" id="{E019560D-7A9B-4C3B-B8BB-56C076E143D5}"/>
                  </a:ext>
                </a:extLst>
              </p:cNvPr>
              <p:cNvSpPr/>
              <p:nvPr/>
            </p:nvSpPr>
            <p:spPr>
              <a:xfrm>
                <a:off x="4293058" y="466130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5" name="Rovnoramenný trojúhelník 24">
                <a:extLst>
                  <a:ext uri="{FF2B5EF4-FFF2-40B4-BE49-F238E27FC236}">
                    <a16:creationId xmlns:a16="http://schemas.microsoft.com/office/drawing/2014/main" id="{4AE913AC-237B-4E28-9B9E-E010A9FD6D7C}"/>
                  </a:ext>
                </a:extLst>
              </p:cNvPr>
              <p:cNvSpPr/>
              <p:nvPr/>
            </p:nvSpPr>
            <p:spPr>
              <a:xfrm>
                <a:off x="5128361" y="4654854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2" name="Skupina 1">
              <a:extLst>
                <a:ext uri="{FF2B5EF4-FFF2-40B4-BE49-F238E27FC236}">
                  <a16:creationId xmlns:a16="http://schemas.microsoft.com/office/drawing/2014/main" id="{851E84E1-2F60-4779-A628-8074229323ED}"/>
                </a:ext>
              </a:extLst>
            </p:cNvPr>
            <p:cNvGrpSpPr/>
            <p:nvPr/>
          </p:nvGrpSpPr>
          <p:grpSpPr>
            <a:xfrm>
              <a:off x="1434972" y="2434262"/>
              <a:ext cx="982146" cy="1121761"/>
              <a:chOff x="1417961" y="1792556"/>
              <a:chExt cx="2097141" cy="2296719"/>
            </a:xfrm>
          </p:grpSpPr>
          <p:sp>
            <p:nvSpPr>
              <p:cNvPr id="4" name="Obdélník 3">
                <a:extLst>
                  <a:ext uri="{FF2B5EF4-FFF2-40B4-BE49-F238E27FC236}">
                    <a16:creationId xmlns:a16="http://schemas.microsoft.com/office/drawing/2014/main" id="{CA7D195F-71B8-40BC-B918-49A5FAB5386A}"/>
                  </a:ext>
                </a:extLst>
              </p:cNvPr>
              <p:cNvSpPr/>
              <p:nvPr/>
            </p:nvSpPr>
            <p:spPr>
              <a:xfrm>
                <a:off x="1417961" y="1792556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1" name="Obdélník 10">
                <a:extLst>
                  <a:ext uri="{FF2B5EF4-FFF2-40B4-BE49-F238E27FC236}">
                    <a16:creationId xmlns:a16="http://schemas.microsoft.com/office/drawing/2014/main" id="{BC8690D5-394B-4B7E-B369-9D9D75F3A720}"/>
                  </a:ext>
                </a:extLst>
              </p:cNvPr>
              <p:cNvSpPr/>
              <p:nvPr/>
            </p:nvSpPr>
            <p:spPr>
              <a:xfrm>
                <a:off x="1810066" y="210652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4" name="Ovál 13">
                <a:extLst>
                  <a:ext uri="{FF2B5EF4-FFF2-40B4-BE49-F238E27FC236}">
                    <a16:creationId xmlns:a16="http://schemas.microsoft.com/office/drawing/2014/main" id="{85A5C00F-0817-47EA-B59E-128CCFD6CA74}"/>
                  </a:ext>
                </a:extLst>
              </p:cNvPr>
              <p:cNvSpPr/>
              <p:nvPr/>
            </p:nvSpPr>
            <p:spPr>
              <a:xfrm>
                <a:off x="2781434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4" name="Rovnoramenný trojúhelník 23">
                <a:extLst>
                  <a:ext uri="{FF2B5EF4-FFF2-40B4-BE49-F238E27FC236}">
                    <a16:creationId xmlns:a16="http://schemas.microsoft.com/office/drawing/2014/main" id="{A97E33A4-D5D8-4366-9949-4DE95B41E8A4}"/>
                  </a:ext>
                </a:extLst>
              </p:cNvPr>
              <p:cNvSpPr/>
              <p:nvPr/>
            </p:nvSpPr>
            <p:spPr>
              <a:xfrm>
                <a:off x="1789237" y="3214028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26" name="Kříž 25">
                <a:extLst>
                  <a:ext uri="{FF2B5EF4-FFF2-40B4-BE49-F238E27FC236}">
                    <a16:creationId xmlns:a16="http://schemas.microsoft.com/office/drawing/2014/main" id="{05B4F4CF-EFCB-4A75-AB85-1FC92F6589D9}"/>
                  </a:ext>
                </a:extLst>
              </p:cNvPr>
              <p:cNvSpPr/>
              <p:nvPr/>
            </p:nvSpPr>
            <p:spPr>
              <a:xfrm>
                <a:off x="2781434" y="2089323"/>
                <a:ext cx="445421" cy="421495"/>
              </a:xfrm>
              <a:prstGeom prst="plus">
                <a:avLst>
                  <a:gd name="adj" fmla="val 38954"/>
                </a:avLst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27" name="Skupina 26">
              <a:extLst>
                <a:ext uri="{FF2B5EF4-FFF2-40B4-BE49-F238E27FC236}">
                  <a16:creationId xmlns:a16="http://schemas.microsoft.com/office/drawing/2014/main" id="{7D719710-1614-432B-A007-A6CF8B528512}"/>
                </a:ext>
              </a:extLst>
            </p:cNvPr>
            <p:cNvGrpSpPr/>
            <p:nvPr/>
          </p:nvGrpSpPr>
          <p:grpSpPr>
            <a:xfrm>
              <a:off x="6870624" y="4133264"/>
              <a:ext cx="982146" cy="1121761"/>
              <a:chOff x="1417961" y="4308618"/>
              <a:chExt cx="2097141" cy="2296719"/>
            </a:xfrm>
          </p:grpSpPr>
          <p:sp>
            <p:nvSpPr>
              <p:cNvPr id="5" name="Obdélník 4">
                <a:extLst>
                  <a:ext uri="{FF2B5EF4-FFF2-40B4-BE49-F238E27FC236}">
                    <a16:creationId xmlns:a16="http://schemas.microsoft.com/office/drawing/2014/main" id="{CB694777-99D4-4D17-9E97-8864E662C3FD}"/>
                  </a:ext>
                </a:extLst>
              </p:cNvPr>
              <p:cNvSpPr/>
              <p:nvPr/>
            </p:nvSpPr>
            <p:spPr>
              <a:xfrm>
                <a:off x="1417961" y="4308618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9" name="Ovál 18">
                <a:extLst>
                  <a:ext uri="{FF2B5EF4-FFF2-40B4-BE49-F238E27FC236}">
                    <a16:creationId xmlns:a16="http://schemas.microsoft.com/office/drawing/2014/main" id="{9448AF16-0847-4490-8761-18C2B3FE5A39}"/>
                  </a:ext>
                </a:extLst>
              </p:cNvPr>
              <p:cNvSpPr/>
              <p:nvPr/>
            </p:nvSpPr>
            <p:spPr>
              <a:xfrm>
                <a:off x="2781434" y="4654851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3" name="Kosočtverec 22">
                <a:extLst>
                  <a:ext uri="{FF2B5EF4-FFF2-40B4-BE49-F238E27FC236}">
                    <a16:creationId xmlns:a16="http://schemas.microsoft.com/office/drawing/2014/main" id="{7F9CA41D-CFE0-46E8-A187-3DF6635D2310}"/>
                  </a:ext>
                </a:extLst>
              </p:cNvPr>
              <p:cNvSpPr/>
              <p:nvPr/>
            </p:nvSpPr>
            <p:spPr>
              <a:xfrm>
                <a:off x="1752026" y="4575285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28" name="Slunce 27">
                <a:extLst>
                  <a:ext uri="{FF2B5EF4-FFF2-40B4-BE49-F238E27FC236}">
                    <a16:creationId xmlns:a16="http://schemas.microsoft.com/office/drawing/2014/main" id="{5F86F3A3-E06A-460E-BBD6-ABE42A6B576C}"/>
                  </a:ext>
                </a:extLst>
              </p:cNvPr>
              <p:cNvSpPr/>
              <p:nvPr/>
            </p:nvSpPr>
            <p:spPr>
              <a:xfrm>
                <a:off x="1679270" y="568493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grpSp>
          <p:nvGrpSpPr>
            <p:cNvPr id="35" name="Skupina 34">
              <a:extLst>
                <a:ext uri="{FF2B5EF4-FFF2-40B4-BE49-F238E27FC236}">
                  <a16:creationId xmlns:a16="http://schemas.microsoft.com/office/drawing/2014/main" id="{9289B94B-7D95-42A3-9464-6ABDC6F97CA4}"/>
                </a:ext>
              </a:extLst>
            </p:cNvPr>
            <p:cNvGrpSpPr/>
            <p:nvPr/>
          </p:nvGrpSpPr>
          <p:grpSpPr>
            <a:xfrm>
              <a:off x="6858742" y="2432592"/>
              <a:ext cx="982146" cy="1121761"/>
              <a:chOff x="6390896" y="4308618"/>
              <a:chExt cx="2097141" cy="2296719"/>
            </a:xfrm>
          </p:grpSpPr>
          <p:sp>
            <p:nvSpPr>
              <p:cNvPr id="7" name="Obdélník 6">
                <a:extLst>
                  <a:ext uri="{FF2B5EF4-FFF2-40B4-BE49-F238E27FC236}">
                    <a16:creationId xmlns:a16="http://schemas.microsoft.com/office/drawing/2014/main" id="{17E8E8B1-5C46-434B-AD3D-8EEA53477331}"/>
                  </a:ext>
                </a:extLst>
              </p:cNvPr>
              <p:cNvSpPr/>
              <p:nvPr/>
            </p:nvSpPr>
            <p:spPr>
              <a:xfrm>
                <a:off x="6390896" y="4308618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6" name="Ovál 15">
                <a:extLst>
                  <a:ext uri="{FF2B5EF4-FFF2-40B4-BE49-F238E27FC236}">
                    <a16:creationId xmlns:a16="http://schemas.microsoft.com/office/drawing/2014/main" id="{859C2B9F-0C5C-4253-87DA-F296A5168ED1}"/>
                  </a:ext>
                </a:extLst>
              </p:cNvPr>
              <p:cNvSpPr/>
              <p:nvPr/>
            </p:nvSpPr>
            <p:spPr>
              <a:xfrm>
                <a:off x="6773001" y="4654850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1" name="Kosočtverec 20">
                <a:extLst>
                  <a:ext uri="{FF2B5EF4-FFF2-40B4-BE49-F238E27FC236}">
                    <a16:creationId xmlns:a16="http://schemas.microsoft.com/office/drawing/2014/main" id="{F841EFDE-F978-4001-A07E-594A7B0B4994}"/>
                  </a:ext>
                </a:extLst>
              </p:cNvPr>
              <p:cNvSpPr/>
              <p:nvPr/>
            </p:nvSpPr>
            <p:spPr>
              <a:xfrm>
                <a:off x="7724936" y="5717192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0" name="Měsíc 29">
                <a:extLst>
                  <a:ext uri="{FF2B5EF4-FFF2-40B4-BE49-F238E27FC236}">
                    <a16:creationId xmlns:a16="http://schemas.microsoft.com/office/drawing/2014/main" id="{9DC4A977-1C96-4FF3-AEE3-441B81A0DCEE}"/>
                  </a:ext>
                </a:extLst>
              </p:cNvPr>
              <p:cNvSpPr/>
              <p:nvPr/>
            </p:nvSpPr>
            <p:spPr>
              <a:xfrm>
                <a:off x="6835205" y="5723643"/>
                <a:ext cx="337675" cy="477408"/>
              </a:xfrm>
              <a:prstGeom prst="moon">
                <a:avLst>
                  <a:gd name="adj" fmla="val 49430"/>
                </a:avLst>
              </a:prstGeom>
              <a:solidFill>
                <a:srgbClr val="26F21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3" name="Slunce 32">
                <a:extLst>
                  <a:ext uri="{FF2B5EF4-FFF2-40B4-BE49-F238E27FC236}">
                    <a16:creationId xmlns:a16="http://schemas.microsoft.com/office/drawing/2014/main" id="{B5F30469-6E67-4827-8E55-8C8436F55EE7}"/>
                  </a:ext>
                </a:extLst>
              </p:cNvPr>
              <p:cNvSpPr/>
              <p:nvPr/>
            </p:nvSpPr>
            <p:spPr>
              <a:xfrm>
                <a:off x="7678006" y="457528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0857336B-F5A3-4BDE-A5FC-0515C2A5C364}"/>
                </a:ext>
              </a:extLst>
            </p:cNvPr>
            <p:cNvGrpSpPr/>
            <p:nvPr/>
          </p:nvGrpSpPr>
          <p:grpSpPr>
            <a:xfrm>
              <a:off x="5174693" y="3237851"/>
              <a:ext cx="982146" cy="1121761"/>
              <a:chOff x="3904429" y="1792556"/>
              <a:chExt cx="2097141" cy="2296719"/>
            </a:xfrm>
          </p:grpSpPr>
          <p:sp>
            <p:nvSpPr>
              <p:cNvPr id="8" name="Obdélník 7">
                <a:extLst>
                  <a:ext uri="{FF2B5EF4-FFF2-40B4-BE49-F238E27FC236}">
                    <a16:creationId xmlns:a16="http://schemas.microsoft.com/office/drawing/2014/main" id="{5430AE2F-F707-4FD8-B753-EB46CC86C4D4}"/>
                  </a:ext>
                </a:extLst>
              </p:cNvPr>
              <p:cNvSpPr/>
              <p:nvPr/>
            </p:nvSpPr>
            <p:spPr>
              <a:xfrm>
                <a:off x="3904429" y="1792556"/>
                <a:ext cx="2097141" cy="2296719"/>
              </a:xfrm>
              <a:prstGeom prst="rect">
                <a:avLst/>
              </a:prstGeom>
              <a:solidFill>
                <a:schemeClr val="bg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18" name="Ovál 17">
                <a:extLst>
                  <a:ext uri="{FF2B5EF4-FFF2-40B4-BE49-F238E27FC236}">
                    <a16:creationId xmlns:a16="http://schemas.microsoft.com/office/drawing/2014/main" id="{46BE6F86-33BB-4563-824C-98CFCC995448}"/>
                  </a:ext>
                </a:extLst>
              </p:cNvPr>
              <p:cNvSpPr/>
              <p:nvPr/>
            </p:nvSpPr>
            <p:spPr>
              <a:xfrm>
                <a:off x="5159184" y="208932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2" name="Kosočtverec 21">
                <a:extLst>
                  <a:ext uri="{FF2B5EF4-FFF2-40B4-BE49-F238E27FC236}">
                    <a16:creationId xmlns:a16="http://schemas.microsoft.com/office/drawing/2014/main" id="{4F4BF5B8-BDAE-4B5F-878C-84828B202F3C}"/>
                  </a:ext>
                </a:extLst>
              </p:cNvPr>
              <p:cNvSpPr/>
              <p:nvPr/>
            </p:nvSpPr>
            <p:spPr>
              <a:xfrm>
                <a:off x="4293058" y="3161340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</p:grpSp>
      <p:sp>
        <p:nvSpPr>
          <p:cNvPr id="34" name="Zástupný symbol pro číslo snímku 33">
            <a:extLst>
              <a:ext uri="{FF2B5EF4-FFF2-40B4-BE49-F238E27FC236}">
                <a16:creationId xmlns:a16="http://schemas.microsoft.com/office/drawing/2014/main" id="{B5EF7C72-EE13-4315-8052-9100CF114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951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4B57386-88CA-4CC6-BE75-D52FB747E65A}"/>
              </a:ext>
            </a:extLst>
          </p:cNvPr>
          <p:cNvSpPr/>
          <p:nvPr/>
        </p:nvSpPr>
        <p:spPr>
          <a:xfrm>
            <a:off x="1078301" y="615330"/>
            <a:ext cx="7060424" cy="586805"/>
          </a:xfrm>
          <a:prstGeom prst="rect">
            <a:avLst/>
          </a:prstGeom>
          <a:ln w="1270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DALŠÍ KARTY, SE KTERÝMI MOHOU VĚDCI PRACOVAT</a:t>
            </a:r>
            <a:endParaRPr lang="cs-CZ" sz="1662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785C9AC1-7D72-471D-BA7D-C2A39C2C7B96}"/>
              </a:ext>
            </a:extLst>
          </p:cNvPr>
          <p:cNvSpPr/>
          <p:nvPr/>
        </p:nvSpPr>
        <p:spPr>
          <a:xfrm>
            <a:off x="1923202" y="2640469"/>
            <a:ext cx="5297597" cy="9725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Kde vědci porovnávají „karty s razítky“ </a:t>
            </a:r>
          </a:p>
          <a:p>
            <a:pPr algn="ctr"/>
            <a:r>
              <a: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je pro ně důležité hledisko historie?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14794BC2-0874-4203-8134-301FF0A27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96372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B5673F66-59A6-449A-8D73-9EAE77474E8F}"/>
              </a:ext>
            </a:extLst>
          </p:cNvPr>
          <p:cNvGrpSpPr/>
          <p:nvPr/>
        </p:nvGrpSpPr>
        <p:grpSpPr>
          <a:xfrm>
            <a:off x="607068" y="615330"/>
            <a:ext cx="7929863" cy="6031967"/>
            <a:chOff x="607068" y="615330"/>
            <a:chExt cx="7929863" cy="6031967"/>
          </a:xfrm>
        </p:grpSpPr>
        <p:grpSp>
          <p:nvGrpSpPr>
            <p:cNvPr id="2" name="Skupina 1">
              <a:extLst>
                <a:ext uri="{FF2B5EF4-FFF2-40B4-BE49-F238E27FC236}">
                  <a16:creationId xmlns:a16="http://schemas.microsoft.com/office/drawing/2014/main" id="{44E64600-89F5-42CE-A705-A121C68E00E7}"/>
                </a:ext>
              </a:extLst>
            </p:cNvPr>
            <p:cNvGrpSpPr/>
            <p:nvPr/>
          </p:nvGrpSpPr>
          <p:grpSpPr>
            <a:xfrm>
              <a:off x="607068" y="2153356"/>
              <a:ext cx="7929863" cy="4493941"/>
              <a:chOff x="615003" y="1841122"/>
              <a:chExt cx="7929863" cy="4493941"/>
            </a:xfrm>
          </p:grpSpPr>
          <p:grpSp>
            <p:nvGrpSpPr>
              <p:cNvPr id="19" name="Skupina 18">
                <a:extLst>
                  <a:ext uri="{FF2B5EF4-FFF2-40B4-BE49-F238E27FC236}">
                    <a16:creationId xmlns:a16="http://schemas.microsoft.com/office/drawing/2014/main" id="{E050CEB2-9770-44CD-A9D5-8920B71D175D}"/>
                  </a:ext>
                </a:extLst>
              </p:cNvPr>
              <p:cNvGrpSpPr/>
              <p:nvPr/>
            </p:nvGrpSpPr>
            <p:grpSpPr>
              <a:xfrm>
                <a:off x="5251796" y="1841122"/>
                <a:ext cx="3293070" cy="4493941"/>
                <a:chOff x="5419064" y="1798098"/>
                <a:chExt cx="3293070" cy="4493941"/>
              </a:xfrm>
            </p:grpSpPr>
            <p:sp>
              <p:nvSpPr>
                <p:cNvPr id="18" name="Obdélník 17">
                  <a:extLst>
                    <a:ext uri="{FF2B5EF4-FFF2-40B4-BE49-F238E27FC236}">
                      <a16:creationId xmlns:a16="http://schemas.microsoft.com/office/drawing/2014/main" id="{1AC84AD5-AA22-482F-BD4B-7DCB9C2D8A26}"/>
                    </a:ext>
                  </a:extLst>
                </p:cNvPr>
                <p:cNvSpPr/>
                <p:nvPr/>
              </p:nvSpPr>
              <p:spPr>
                <a:xfrm>
                  <a:off x="5419064" y="1798098"/>
                  <a:ext cx="3293070" cy="4493941"/>
                </a:xfrm>
                <a:prstGeom prst="rect">
                  <a:avLst/>
                </a:prstGeom>
                <a:noFill/>
                <a:ln w="28575"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pic>
              <p:nvPicPr>
                <p:cNvPr id="3" name="Obrázek 2">
                  <a:extLst>
                    <a:ext uri="{FF2B5EF4-FFF2-40B4-BE49-F238E27FC236}">
                      <a16:creationId xmlns:a16="http://schemas.microsoft.com/office/drawing/2014/main" id="{DBA0FF7F-0399-4BF4-8F0A-011A0DECF1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25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095" t="-577" r="13927"/>
                <a:stretch/>
              </p:blipFill>
              <p:spPr>
                <a:xfrm>
                  <a:off x="5554640" y="2018370"/>
                  <a:ext cx="3021917" cy="3691128"/>
                </a:xfrm>
                <a:prstGeom prst="rect">
                  <a:avLst/>
                </a:prstGeom>
              </p:spPr>
            </p:pic>
          </p:grpSp>
          <p:grpSp>
            <p:nvGrpSpPr>
              <p:cNvPr id="16" name="Skupina 15">
                <a:extLst>
                  <a:ext uri="{FF2B5EF4-FFF2-40B4-BE49-F238E27FC236}">
                    <a16:creationId xmlns:a16="http://schemas.microsoft.com/office/drawing/2014/main" id="{F8B63493-1CC2-4C34-8269-682CF17215C5}"/>
                  </a:ext>
                </a:extLst>
              </p:cNvPr>
              <p:cNvGrpSpPr/>
              <p:nvPr/>
            </p:nvGrpSpPr>
            <p:grpSpPr>
              <a:xfrm>
                <a:off x="615003" y="1841122"/>
                <a:ext cx="3334215" cy="4493941"/>
                <a:chOff x="704213" y="1396452"/>
                <a:chExt cx="3334215" cy="4714685"/>
              </a:xfrm>
            </p:grpSpPr>
            <p:pic>
              <p:nvPicPr>
                <p:cNvPr id="5" name="Obrázek 4">
                  <a:extLst>
                    <a:ext uri="{FF2B5EF4-FFF2-40B4-BE49-F238E27FC236}">
                      <a16:creationId xmlns:a16="http://schemas.microsoft.com/office/drawing/2014/main" id="{D68B9329-A53B-4AC7-B3AA-2555017943E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bright="2000" contrast="2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8206993">
                  <a:off x="1902126" y="939119"/>
                  <a:ext cx="938390" cy="3334215"/>
                </a:xfrm>
                <a:prstGeom prst="rect">
                  <a:avLst/>
                </a:prstGeom>
              </p:spPr>
            </p:pic>
            <p:pic>
              <p:nvPicPr>
                <p:cNvPr id="9" name="Obrázek 8">
                  <a:extLst>
                    <a:ext uri="{FF2B5EF4-FFF2-40B4-BE49-F238E27FC236}">
                      <a16:creationId xmlns:a16="http://schemas.microsoft.com/office/drawing/2014/main" id="{138AEF26-1CCC-4096-A7A1-D4F67C9F8B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rightnessContrast bright="17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0685" y="3185726"/>
                  <a:ext cx="1856620" cy="1738037"/>
                </a:xfrm>
                <a:prstGeom prst="rect">
                  <a:avLst/>
                </a:prstGeom>
              </p:spPr>
            </p:pic>
            <p:pic>
              <p:nvPicPr>
                <p:cNvPr id="7" name="Obrázek 6">
                  <a:extLst>
                    <a:ext uri="{FF2B5EF4-FFF2-40B4-BE49-F238E27FC236}">
                      <a16:creationId xmlns:a16="http://schemas.microsoft.com/office/drawing/2014/main" id="{5AF5A1FF-BC78-4798-BAD8-42DAC523EA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6771" b="8387"/>
                <a:stretch/>
              </p:blipFill>
              <p:spPr>
                <a:xfrm>
                  <a:off x="2357027" y="4192859"/>
                  <a:ext cx="1656752" cy="1735928"/>
                </a:xfrm>
                <a:prstGeom prst="rect">
                  <a:avLst/>
                </a:prstGeom>
              </p:spPr>
            </p:pic>
            <p:sp>
              <p:nvSpPr>
                <p:cNvPr id="11" name="Obdélník 10">
                  <a:extLst>
                    <a:ext uri="{FF2B5EF4-FFF2-40B4-BE49-F238E27FC236}">
                      <a16:creationId xmlns:a16="http://schemas.microsoft.com/office/drawing/2014/main" id="{FDEBD3A5-28A6-41D3-9E94-7D5256005146}"/>
                    </a:ext>
                  </a:extLst>
                </p:cNvPr>
                <p:cNvSpPr/>
                <p:nvPr/>
              </p:nvSpPr>
              <p:spPr>
                <a:xfrm>
                  <a:off x="733824" y="1396452"/>
                  <a:ext cx="3293070" cy="4714685"/>
                </a:xfrm>
                <a:prstGeom prst="rect">
                  <a:avLst/>
                </a:prstGeom>
                <a:noFill/>
                <a:ln w="28575"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 dirty="0"/>
                </a:p>
              </p:txBody>
            </p:sp>
          </p:grpSp>
        </p:grpSp>
        <p:sp>
          <p:nvSpPr>
            <p:cNvPr id="12" name="Obdélník 11">
              <a:extLst>
                <a:ext uri="{FF2B5EF4-FFF2-40B4-BE49-F238E27FC236}">
                  <a16:creationId xmlns:a16="http://schemas.microsoft.com/office/drawing/2014/main" id="{1730B162-0DC4-4453-9BAD-E5938F6D458A}"/>
                </a:ext>
              </a:extLst>
            </p:cNvPr>
            <p:cNvSpPr/>
            <p:nvPr/>
          </p:nvSpPr>
          <p:spPr>
            <a:xfrm>
              <a:off x="2173038" y="1213937"/>
              <a:ext cx="4797924" cy="73861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Karty organismů se znaky, které získaly během své evoluční historie.</a:t>
              </a:r>
            </a:p>
          </p:txBody>
        </p:sp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CCA841A7-305C-4E5E-B109-94FCD2FBC22D}"/>
                </a:ext>
              </a:extLst>
            </p:cNvPr>
            <p:cNvSpPr/>
            <p:nvPr/>
          </p:nvSpPr>
          <p:spPr>
            <a:xfrm>
              <a:off x="1078301" y="615330"/>
              <a:ext cx="7060424" cy="586805"/>
            </a:xfrm>
            <a:prstGeom prst="rect">
              <a:avLst/>
            </a:prstGeom>
            <a:ln w="12700"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DALŠÍ KARTY, SE KTERÝMI MOHOU VĚDCI PRACOVAT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5DD083F-78A6-4319-9479-2CC3CF6F6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9138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3422432D-D13D-4316-B573-3CD96CC0E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23</a:t>
            </a:fld>
            <a:endParaRPr lang="cs-CZ"/>
          </a:p>
        </p:txBody>
      </p: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B1A728A0-56B4-42AF-BC7B-5297205A2C0D}"/>
              </a:ext>
            </a:extLst>
          </p:cNvPr>
          <p:cNvGrpSpPr/>
          <p:nvPr/>
        </p:nvGrpSpPr>
        <p:grpSpPr>
          <a:xfrm>
            <a:off x="1500404" y="561703"/>
            <a:ext cx="6143191" cy="5319893"/>
            <a:chOff x="3702395" y="2977272"/>
            <a:chExt cx="3023296" cy="2607942"/>
          </a:xfrm>
        </p:grpSpPr>
        <p:grpSp>
          <p:nvGrpSpPr>
            <p:cNvPr id="27" name="Skupina 26">
              <a:extLst>
                <a:ext uri="{FF2B5EF4-FFF2-40B4-BE49-F238E27FC236}">
                  <a16:creationId xmlns:a16="http://schemas.microsoft.com/office/drawing/2014/main" id="{BD62B5ED-0DCF-4D5A-971D-B4E87CE668EF}"/>
                </a:ext>
              </a:extLst>
            </p:cNvPr>
            <p:cNvGrpSpPr/>
            <p:nvPr/>
          </p:nvGrpSpPr>
          <p:grpSpPr>
            <a:xfrm>
              <a:off x="4082902" y="4108281"/>
              <a:ext cx="2541723" cy="1476933"/>
              <a:chOff x="4022680" y="6393593"/>
              <a:chExt cx="941870" cy="1209063"/>
            </a:xfrm>
          </p:grpSpPr>
          <p:grpSp>
            <p:nvGrpSpPr>
              <p:cNvPr id="34" name="Skupina 33">
                <a:extLst>
                  <a:ext uri="{FF2B5EF4-FFF2-40B4-BE49-F238E27FC236}">
                    <a16:creationId xmlns:a16="http://schemas.microsoft.com/office/drawing/2014/main" id="{7234CFD3-D9EF-42A3-B0B8-D51AAF41986C}"/>
                  </a:ext>
                </a:extLst>
              </p:cNvPr>
              <p:cNvGrpSpPr/>
              <p:nvPr/>
            </p:nvGrpSpPr>
            <p:grpSpPr>
              <a:xfrm>
                <a:off x="4022680" y="6397167"/>
                <a:ext cx="941870" cy="1205489"/>
                <a:chOff x="1370511" y="6434096"/>
                <a:chExt cx="941870" cy="1205489"/>
              </a:xfrm>
            </p:grpSpPr>
            <p:cxnSp>
              <p:nvCxnSpPr>
                <p:cNvPr id="40" name="Přímá spojnice 39">
                  <a:extLst>
                    <a:ext uri="{FF2B5EF4-FFF2-40B4-BE49-F238E27FC236}">
                      <a16:creationId xmlns:a16="http://schemas.microsoft.com/office/drawing/2014/main" id="{BDE584A9-3628-4CCB-8D23-955B088BFC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2381" y="643783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Přímá spojnice 40">
                  <a:extLst>
                    <a:ext uri="{FF2B5EF4-FFF2-40B4-BE49-F238E27FC236}">
                      <a16:creationId xmlns:a16="http://schemas.microsoft.com/office/drawing/2014/main" id="{D5651A36-B18B-4CAC-A685-EA325AD7FF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75994" y="6445285"/>
                  <a:ext cx="0" cy="29684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Přímá spojnice 41">
                  <a:extLst>
                    <a:ext uri="{FF2B5EF4-FFF2-40B4-BE49-F238E27FC236}">
                      <a16:creationId xmlns:a16="http://schemas.microsoft.com/office/drawing/2014/main" id="{EF6061EA-EEE9-414C-9F25-270E15736F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78728" y="6734678"/>
                  <a:ext cx="227086" cy="419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Přímá spojnice 42">
                  <a:extLst>
                    <a:ext uri="{FF2B5EF4-FFF2-40B4-BE49-F238E27FC236}">
                      <a16:creationId xmlns:a16="http://schemas.microsoft.com/office/drawing/2014/main" id="{EF66AC3C-3B5D-48A4-A7F6-465BFD7898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5060" y="6742132"/>
                  <a:ext cx="0" cy="19880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Přímá spojnice 43">
                  <a:extLst>
                    <a:ext uri="{FF2B5EF4-FFF2-40B4-BE49-F238E27FC236}">
                      <a16:creationId xmlns:a16="http://schemas.microsoft.com/office/drawing/2014/main" id="{DA485F2E-20B1-43F7-9D29-E9CE087DDF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7161700"/>
                  <a:ext cx="0" cy="247259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Přímá spojnice 44">
                  <a:extLst>
                    <a:ext uri="{FF2B5EF4-FFF2-40B4-BE49-F238E27FC236}">
                      <a16:creationId xmlns:a16="http://schemas.microsoft.com/office/drawing/2014/main" id="{9F0BDF50-0A43-4105-8674-82105F2932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0511" y="6434096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Přímá spojnice 45">
                  <a:extLst>
                    <a:ext uri="{FF2B5EF4-FFF2-40B4-BE49-F238E27FC236}">
                      <a16:creationId xmlns:a16="http://schemas.microsoft.com/office/drawing/2014/main" id="{EDF166E9-4BB9-49BB-83D8-2432D8CA43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4244" y="7404932"/>
                  <a:ext cx="473914" cy="402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Přímá spojnice 46">
                  <a:extLst>
                    <a:ext uri="{FF2B5EF4-FFF2-40B4-BE49-F238E27FC236}">
                      <a16:creationId xmlns:a16="http://schemas.microsoft.com/office/drawing/2014/main" id="{2BAB50AE-1BA2-4C2A-BF4C-905DC41D53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8002" y="7402035"/>
                  <a:ext cx="0" cy="23755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5" name="Přímá spojnice 34">
                <a:extLst>
                  <a:ext uri="{FF2B5EF4-FFF2-40B4-BE49-F238E27FC236}">
                    <a16:creationId xmlns:a16="http://schemas.microsoft.com/office/drawing/2014/main" id="{7D2EFD76-9973-4528-8B45-A228443733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0661" y="6393593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Přímá spojnice 35">
                <a:extLst>
                  <a:ext uri="{FF2B5EF4-FFF2-40B4-BE49-F238E27FC236}">
                    <a16:creationId xmlns:a16="http://schemas.microsoft.com/office/drawing/2014/main" id="{2E4FB99A-0E6D-4E18-A9DD-9775B9AF3E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8128" y="7123300"/>
                <a:ext cx="420607" cy="36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Přímá spojnice 36">
                <a:extLst>
                  <a:ext uri="{FF2B5EF4-FFF2-40B4-BE49-F238E27FC236}">
                    <a16:creationId xmlns:a16="http://schemas.microsoft.com/office/drawing/2014/main" id="{60DBAF85-91D2-4541-B480-30C8B476A3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0038" y="639539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Přímá spojnice 37">
                <a:extLst>
                  <a:ext uri="{FF2B5EF4-FFF2-40B4-BE49-F238E27FC236}">
                    <a16:creationId xmlns:a16="http://schemas.microsoft.com/office/drawing/2014/main" id="{0D56935A-A6BD-4578-A184-275D4DAC57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498" y="6907042"/>
                <a:ext cx="345731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Přímá spojnice 38">
                <a:extLst>
                  <a:ext uri="{FF2B5EF4-FFF2-40B4-BE49-F238E27FC236}">
                    <a16:creationId xmlns:a16="http://schemas.microsoft.com/office/drawing/2014/main" id="{3E2834AC-4827-4D25-B02F-AD524DC8A5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98735" y="6901223"/>
                <a:ext cx="1" cy="2235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Skupina 27">
              <a:extLst>
                <a:ext uri="{FF2B5EF4-FFF2-40B4-BE49-F238E27FC236}">
                  <a16:creationId xmlns:a16="http://schemas.microsoft.com/office/drawing/2014/main" id="{AC73BE4F-351D-4E3B-9356-D6A1A6371A22}"/>
                </a:ext>
              </a:extLst>
            </p:cNvPr>
            <p:cNvGrpSpPr/>
            <p:nvPr/>
          </p:nvGrpSpPr>
          <p:grpSpPr>
            <a:xfrm>
              <a:off x="3702395" y="2977272"/>
              <a:ext cx="3023296" cy="1313519"/>
              <a:chOff x="3702395" y="2977272"/>
              <a:chExt cx="3023296" cy="1313519"/>
            </a:xfrm>
          </p:grpSpPr>
          <p:pic>
            <p:nvPicPr>
              <p:cNvPr id="29" name="Grafický objekt 28">
                <a:extLst>
                  <a:ext uri="{FF2B5EF4-FFF2-40B4-BE49-F238E27FC236}">
                    <a16:creationId xmlns:a16="http://schemas.microsoft.com/office/drawing/2014/main" id="{EB90E809-5403-49DF-BF68-E4C78BBDAD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02395" y="3668563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30" name="Grafický objekt 29">
                <a:extLst>
                  <a:ext uri="{FF2B5EF4-FFF2-40B4-BE49-F238E27FC236}">
                    <a16:creationId xmlns:a16="http://schemas.microsoft.com/office/drawing/2014/main" id="{93D6CC3B-431C-4316-B34F-651BEA7205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123426" y="3467125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31" name="Grafický objekt 30">
                <a:extLst>
                  <a:ext uri="{FF2B5EF4-FFF2-40B4-BE49-F238E27FC236}">
                    <a16:creationId xmlns:a16="http://schemas.microsoft.com/office/drawing/2014/main" id="{2F88F0DE-AA67-4258-9337-BD3FF9AB44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515505" y="3656276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32" name="Grafický objekt 31">
                <a:extLst>
                  <a:ext uri="{FF2B5EF4-FFF2-40B4-BE49-F238E27FC236}">
                    <a16:creationId xmlns:a16="http://schemas.microsoft.com/office/drawing/2014/main" id="{22989CD8-1F28-4525-92A3-86B877D0E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536428" y="3738697"/>
                <a:ext cx="703881" cy="290849"/>
              </a:xfrm>
              <a:prstGeom prst="rect">
                <a:avLst/>
              </a:prstGeom>
            </p:spPr>
          </p:pic>
          <p:pic>
            <p:nvPicPr>
              <p:cNvPr id="33" name="Grafický objekt 32">
                <a:extLst>
                  <a:ext uri="{FF2B5EF4-FFF2-40B4-BE49-F238E27FC236}">
                    <a16:creationId xmlns:a16="http://schemas.microsoft.com/office/drawing/2014/main" id="{8B17E364-D2AE-493E-AFF7-5E9AF76AC0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356038" y="2977272"/>
                <a:ext cx="369653" cy="110029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049715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0825D9A8-CD11-4248-BBC0-F163025F4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 obrázků</a:t>
            </a:r>
          </a:p>
        </p:txBody>
      </p:sp>
      <p:sp>
        <p:nvSpPr>
          <p:cNvPr id="7" name="Zástupný symbol pro obsah 6">
            <a:extLst>
              <a:ext uri="{FF2B5EF4-FFF2-40B4-BE49-F238E27FC236}">
                <a16:creationId xmlns:a16="http://schemas.microsoft.com/office/drawing/2014/main" id="{E6E1E0EF-E2CB-4DF3-9E44-6A8DB2537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811" y="1690689"/>
            <a:ext cx="7886700" cy="4351338"/>
          </a:xfrm>
        </p:spPr>
        <p:txBody>
          <a:bodyPr>
            <a:normAutofit fontScale="92500" lnSpcReduction="10000"/>
          </a:bodyPr>
          <a:lstStyle/>
          <a:p>
            <a:endParaRPr lang="cs-CZ" sz="2000" dirty="0"/>
          </a:p>
          <a:p>
            <a:r>
              <a:rPr lang="cs-CZ" sz="2000" dirty="0"/>
              <a:t>orel mořský: By Jacob </a:t>
            </a:r>
            <a:r>
              <a:rPr lang="cs-CZ" sz="2000" dirty="0" err="1"/>
              <a:t>Spinks</a:t>
            </a:r>
            <a:r>
              <a:rPr lang="cs-CZ" sz="2000" dirty="0"/>
              <a:t> </a:t>
            </a:r>
            <a:r>
              <a:rPr lang="cs-CZ" sz="2000" dirty="0" err="1"/>
              <a:t>from</a:t>
            </a:r>
            <a:r>
              <a:rPr lang="cs-CZ" sz="2000" dirty="0"/>
              <a:t> </a:t>
            </a:r>
            <a:r>
              <a:rPr lang="cs-CZ" sz="2000" dirty="0" err="1"/>
              <a:t>England</a:t>
            </a:r>
            <a:r>
              <a:rPr lang="cs-CZ" sz="2000" dirty="0"/>
              <a:t> - SEA EAGLE - BOOM!!, CC BY 2.0, </a:t>
            </a:r>
            <a:r>
              <a:rPr lang="cs-CZ" sz="2000" dirty="0">
                <a:hlinkClick r:id="rId2"/>
              </a:rPr>
              <a:t>https://commons.wikimedia.org/w/index.php?curid=30347261</a:t>
            </a:r>
            <a:endParaRPr lang="cs-CZ" sz="2000" dirty="0"/>
          </a:p>
          <a:p>
            <a:r>
              <a:rPr lang="cs-CZ" sz="2000" dirty="0"/>
              <a:t>obratel: By </a:t>
            </a:r>
            <a:r>
              <a:rPr lang="cs-CZ" sz="2000" dirty="0" err="1"/>
              <a:t>it:User:Gliu</a:t>
            </a:r>
            <a:r>
              <a:rPr lang="cs-CZ" sz="2000" dirty="0"/>
              <a:t>, CC BY-SA 3.0, </a:t>
            </a:r>
            <a:r>
              <a:rPr lang="cs-CZ" sz="2000" dirty="0">
                <a:hlinkClick r:id="rId3"/>
              </a:rPr>
              <a:t>https://commons.wikimedia.org/w/index.php?curid=22686732</a:t>
            </a:r>
            <a:endParaRPr lang="cs-CZ" sz="2000" dirty="0"/>
          </a:p>
          <a:p>
            <a:r>
              <a:rPr lang="cs-CZ" sz="2000" dirty="0"/>
              <a:t>peří: By </a:t>
            </a:r>
            <a:r>
              <a:rPr lang="cs-CZ" sz="2000" dirty="0" err="1"/>
              <a:t>T.Voekler</a:t>
            </a:r>
            <a:r>
              <a:rPr lang="cs-CZ" sz="2000" dirty="0"/>
              <a:t> - </a:t>
            </a:r>
            <a:r>
              <a:rPr lang="cs-CZ" sz="2000" dirty="0" err="1"/>
              <a:t>Own</a:t>
            </a:r>
            <a:r>
              <a:rPr lang="cs-CZ" sz="2000" dirty="0"/>
              <a:t> </a:t>
            </a:r>
            <a:r>
              <a:rPr lang="cs-CZ" sz="2000" dirty="0" err="1"/>
              <a:t>work</a:t>
            </a:r>
            <a:r>
              <a:rPr lang="cs-CZ" sz="2000" dirty="0"/>
              <a:t>, Public </a:t>
            </a:r>
            <a:r>
              <a:rPr lang="cs-CZ" sz="2000" dirty="0" err="1"/>
              <a:t>Domain</a:t>
            </a:r>
            <a:r>
              <a:rPr lang="cs-CZ" sz="2000" dirty="0"/>
              <a:t>, </a:t>
            </a:r>
            <a:r>
              <a:rPr lang="cs-CZ" sz="2000" dirty="0">
                <a:hlinkClick r:id="rId4"/>
              </a:rPr>
              <a:t>https://commons.wikimedia.org/w/index.php?curid=7726936</a:t>
            </a:r>
            <a:endParaRPr lang="cs-CZ" sz="2000" dirty="0"/>
          </a:p>
          <a:p>
            <a:r>
              <a:rPr lang="cs-CZ" sz="2000" dirty="0"/>
              <a:t>vajíčko: By Sun </a:t>
            </a:r>
            <a:r>
              <a:rPr lang="cs-CZ" sz="2000" dirty="0" err="1"/>
              <a:t>Ladder</a:t>
            </a:r>
            <a:r>
              <a:rPr lang="cs-CZ" sz="2000" dirty="0"/>
              <a:t> - </a:t>
            </a:r>
            <a:r>
              <a:rPr lang="cs-CZ" sz="2000" dirty="0" err="1"/>
              <a:t>Own</a:t>
            </a:r>
            <a:r>
              <a:rPr lang="cs-CZ" sz="2000" dirty="0"/>
              <a:t> </a:t>
            </a:r>
            <a:r>
              <a:rPr lang="cs-CZ" sz="2000" dirty="0" err="1"/>
              <a:t>work</a:t>
            </a:r>
            <a:r>
              <a:rPr lang="cs-CZ" sz="2000" dirty="0"/>
              <a:t>, CC BY-SA 3.0, </a:t>
            </a:r>
            <a:r>
              <a:rPr lang="cs-CZ" sz="2000" dirty="0">
                <a:hlinkClick r:id="rId5"/>
              </a:rPr>
              <a:t>https://commons.wikimedia.org/w/index.php?curid=6941472</a:t>
            </a:r>
            <a:endParaRPr lang="cs-CZ" sz="2000" dirty="0"/>
          </a:p>
          <a:p>
            <a:endParaRPr lang="cs-CZ" dirty="0"/>
          </a:p>
          <a:p>
            <a:endParaRPr lang="cs-CZ" dirty="0"/>
          </a:p>
          <a:p>
            <a:r>
              <a:rPr lang="cs-CZ" sz="2100" dirty="0"/>
              <a:t>původní verze aktivity: </a:t>
            </a:r>
            <a:r>
              <a:rPr lang="cs-CZ" sz="2100" dirty="0" err="1"/>
              <a:t>Goldsmith</a:t>
            </a:r>
            <a:r>
              <a:rPr lang="cs-CZ" sz="2100" dirty="0"/>
              <a:t> DW. 2003. </a:t>
            </a:r>
            <a:r>
              <a:rPr lang="cs-CZ" sz="2100" dirty="0" err="1"/>
              <a:t>The</a:t>
            </a:r>
            <a:r>
              <a:rPr lang="cs-CZ" sz="2100" dirty="0"/>
              <a:t> Great </a:t>
            </a:r>
            <a:r>
              <a:rPr lang="cs-CZ" sz="2100" dirty="0" err="1"/>
              <a:t>Clade</a:t>
            </a:r>
            <a:r>
              <a:rPr lang="cs-CZ" sz="2100" dirty="0"/>
              <a:t> </a:t>
            </a:r>
            <a:r>
              <a:rPr lang="cs-CZ" sz="2100" dirty="0" err="1"/>
              <a:t>Race</a:t>
            </a:r>
            <a:r>
              <a:rPr lang="cs-CZ" sz="2100" dirty="0"/>
              <a:t>. </a:t>
            </a:r>
            <a:r>
              <a:rPr lang="cs-CZ" sz="2100" dirty="0" err="1"/>
              <a:t>The</a:t>
            </a:r>
            <a:r>
              <a:rPr lang="cs-CZ" sz="2100" dirty="0"/>
              <a:t> </a:t>
            </a:r>
            <a:r>
              <a:rPr lang="cs-CZ" sz="2100" dirty="0" err="1"/>
              <a:t>American</a:t>
            </a:r>
            <a:r>
              <a:rPr lang="cs-CZ" sz="2100" dirty="0"/>
              <a:t> Biology </a:t>
            </a:r>
            <a:r>
              <a:rPr lang="cs-CZ" sz="2100" dirty="0" err="1"/>
              <a:t>Teacher</a:t>
            </a:r>
            <a:r>
              <a:rPr lang="cs-CZ" sz="2100" dirty="0"/>
              <a:t> 65: 679–682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0C478DA-8266-4340-94B2-1E66E3E0E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0458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87DAC93-9822-4171-99EC-1218E93DC6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/>
              <a:t>evoluční strom se siluetami – vlastní ilustrace za použití dostupných obrázků, původní inspirace </a:t>
            </a:r>
            <a:r>
              <a:rPr lang="cs-CZ" dirty="0" err="1"/>
              <a:t>Baum</a:t>
            </a:r>
            <a:r>
              <a:rPr lang="cs-CZ" dirty="0"/>
              <a:t> DA, Smith SDW, </a:t>
            </a:r>
            <a:r>
              <a:rPr lang="cs-CZ" dirty="0" err="1"/>
              <a:t>Donovan</a:t>
            </a:r>
            <a:r>
              <a:rPr lang="cs-CZ" dirty="0"/>
              <a:t> SSS. 2005.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tree-thinking</a:t>
            </a:r>
            <a:r>
              <a:rPr lang="cs-CZ" dirty="0"/>
              <a:t> </a:t>
            </a:r>
            <a:r>
              <a:rPr lang="cs-CZ" dirty="0" err="1"/>
              <a:t>challenge</a:t>
            </a:r>
            <a:r>
              <a:rPr lang="cs-CZ" dirty="0"/>
              <a:t>. </a:t>
            </a:r>
            <a:r>
              <a:rPr lang="cs-CZ" i="1" dirty="0"/>
              <a:t>Science </a:t>
            </a:r>
            <a:r>
              <a:rPr lang="cs-CZ" dirty="0"/>
              <a:t>310: 979–980 </a:t>
            </a:r>
          </a:p>
          <a:p>
            <a:r>
              <a:rPr lang="cs-CZ" dirty="0"/>
              <a:t>člověk </a:t>
            </a:r>
            <a:r>
              <a:rPr lang="en-US" dirty="0"/>
              <a:t>By Madeleine Price Ball - Own work, CC0, </a:t>
            </a:r>
            <a:r>
              <a:rPr lang="en-US" dirty="0">
                <a:hlinkClick r:id="rId2"/>
              </a:rPr>
              <a:t>https://commons.wikimedia.org/w/index.php?curid=31538149</a:t>
            </a:r>
            <a:r>
              <a:rPr lang="cs-CZ" dirty="0"/>
              <a:t> </a:t>
            </a:r>
          </a:p>
          <a:p>
            <a:r>
              <a:rPr lang="cs-CZ" dirty="0"/>
              <a:t>myš </a:t>
            </a:r>
            <a:r>
              <a:rPr lang="cs-CZ" dirty="0">
                <a:hlinkClick r:id="rId3"/>
              </a:rPr>
              <a:t>http://www.supercoloring.com/silhouettes/wood-mouse</a:t>
            </a:r>
            <a:r>
              <a:rPr lang="cs-CZ" dirty="0"/>
              <a:t> Bob </a:t>
            </a:r>
            <a:r>
              <a:rPr lang="cs-CZ" dirty="0" err="1"/>
              <a:t>Comix</a:t>
            </a:r>
            <a:r>
              <a:rPr lang="cs-CZ" dirty="0"/>
              <a:t>. </a:t>
            </a:r>
            <a:r>
              <a:rPr lang="en-US" dirty="0"/>
              <a:t>This file was derived </a:t>
            </a:r>
            <a:r>
              <a:rPr lang="en-US" sz="2900" dirty="0"/>
              <a:t>from</a:t>
            </a:r>
            <a:r>
              <a:rPr lang="cs-CZ" sz="2900" dirty="0"/>
              <a:t> </a:t>
            </a:r>
            <a:r>
              <a:rPr lang="cs-CZ" sz="2900" dirty="0" err="1"/>
              <a:t>Wood</a:t>
            </a:r>
            <a:r>
              <a:rPr lang="cs-CZ" sz="2900" dirty="0"/>
              <a:t> Mouse (</a:t>
            </a:r>
            <a:r>
              <a:rPr lang="cs-CZ" sz="2900" dirty="0" err="1"/>
              <a:t>Apodemus</a:t>
            </a:r>
            <a:r>
              <a:rPr lang="cs-CZ" sz="2900" dirty="0"/>
              <a:t> sylvaticus).JPG CC BY 2.0  </a:t>
            </a:r>
            <a:r>
              <a:rPr lang="cs-CZ" dirty="0">
                <a:hlinkClick r:id="rId4"/>
              </a:rPr>
              <a:t>https://www.flickr.com/photos/spencer77/6153586825</a:t>
            </a:r>
            <a:r>
              <a:rPr lang="cs-CZ" dirty="0"/>
              <a:t> </a:t>
            </a:r>
          </a:p>
          <a:p>
            <a:r>
              <a:rPr lang="cs-CZ" dirty="0"/>
              <a:t>ještěrka </a:t>
            </a:r>
            <a:r>
              <a:rPr lang="cs-CZ" dirty="0">
                <a:hlinkClick r:id="rId5"/>
              </a:rPr>
              <a:t>http://www.supercoloring.com/silhouettes/gecko</a:t>
            </a:r>
            <a:r>
              <a:rPr lang="cs-CZ" dirty="0"/>
              <a:t> By </a:t>
            </a:r>
            <a:r>
              <a:rPr lang="en-US" dirty="0"/>
              <a:t>Bob Comix</a:t>
            </a:r>
            <a:r>
              <a:rPr lang="cs-CZ" dirty="0"/>
              <a:t>. </a:t>
            </a:r>
            <a:r>
              <a:rPr lang="en-US" dirty="0"/>
              <a:t>This file was derived from</a:t>
            </a:r>
            <a:r>
              <a:rPr lang="cs-CZ" dirty="0"/>
              <a:t> </a:t>
            </a:r>
            <a:r>
              <a:rPr lang="cs-CZ" dirty="0" err="1"/>
              <a:t>Gecko</a:t>
            </a:r>
            <a:r>
              <a:rPr lang="cs-CZ" dirty="0"/>
              <a:t> de la </a:t>
            </a:r>
            <a:r>
              <a:rPr lang="cs-CZ" dirty="0" err="1"/>
              <a:t>Gomera</a:t>
            </a:r>
            <a:r>
              <a:rPr lang="cs-CZ" dirty="0"/>
              <a:t> (</a:t>
            </a:r>
            <a:r>
              <a:rPr lang="cs-CZ" dirty="0" err="1"/>
              <a:t>Tarentola</a:t>
            </a:r>
            <a:r>
              <a:rPr lang="cs-CZ" dirty="0"/>
              <a:t> gomerensis).JPG </a:t>
            </a:r>
            <a:r>
              <a:rPr lang="en-US" dirty="0"/>
              <a:t>CC BY-SA 3.0,</a:t>
            </a:r>
            <a:r>
              <a:rPr lang="en-US" dirty="0">
                <a:hlinkClick r:id="rId6"/>
              </a:rPr>
              <a:t>https://commons.wikimedia.org/w/index.php?curid=6838913</a:t>
            </a:r>
            <a:r>
              <a:rPr lang="cs-CZ" dirty="0"/>
              <a:t> </a:t>
            </a:r>
          </a:p>
          <a:p>
            <a:r>
              <a:rPr lang="cs-CZ" dirty="0"/>
              <a:t>žába </a:t>
            </a:r>
            <a:r>
              <a:rPr lang="cs-CZ" dirty="0">
                <a:hlinkClick r:id="rId7"/>
              </a:rPr>
              <a:t>http://www.supercoloring.com/silhouettes/frog</a:t>
            </a:r>
            <a:r>
              <a:rPr lang="cs-CZ" dirty="0"/>
              <a:t> By </a:t>
            </a:r>
            <a:r>
              <a:rPr lang="cs-CZ" dirty="0" err="1"/>
              <a:t>Natasha</a:t>
            </a:r>
            <a:r>
              <a:rPr lang="cs-CZ" dirty="0"/>
              <a:t> </a:t>
            </a:r>
            <a:r>
              <a:rPr lang="cs-CZ" dirty="0" err="1"/>
              <a:t>Sinegina</a:t>
            </a:r>
            <a:r>
              <a:rPr lang="cs-CZ" dirty="0"/>
              <a:t>. </a:t>
            </a:r>
            <a:r>
              <a:rPr lang="en-US" dirty="0"/>
              <a:t>This file was derived from</a:t>
            </a:r>
            <a:r>
              <a:rPr lang="cs-CZ" dirty="0"/>
              <a:t> </a:t>
            </a:r>
            <a:r>
              <a:rPr lang="cs-CZ" dirty="0" err="1"/>
              <a:t>Litoria</a:t>
            </a:r>
            <a:r>
              <a:rPr lang="cs-CZ" dirty="0"/>
              <a:t> phyllochroa.JPG</a:t>
            </a:r>
            <a:r>
              <a:rPr lang="en-US" dirty="0"/>
              <a:t>, CC BY-SA 3.0, </a:t>
            </a:r>
            <a:r>
              <a:rPr lang="en-US" dirty="0">
                <a:hlinkClick r:id="rId8"/>
              </a:rPr>
              <a:t>https://commons.wikimedia.org/w/index.php?curid=858891</a:t>
            </a:r>
            <a:r>
              <a:rPr lang="cs-CZ" dirty="0"/>
              <a:t> </a:t>
            </a:r>
          </a:p>
          <a:p>
            <a:r>
              <a:rPr lang="cs-CZ" dirty="0"/>
              <a:t>ryba </a:t>
            </a:r>
            <a:r>
              <a:rPr lang="cs-CZ" dirty="0">
                <a:hlinkClick r:id="rId9"/>
              </a:rPr>
              <a:t>http://www.supercoloring.com/silhouettes/carp</a:t>
            </a:r>
            <a:r>
              <a:rPr lang="cs-CZ" dirty="0"/>
              <a:t> By </a:t>
            </a:r>
            <a:r>
              <a:rPr lang="cs-CZ" dirty="0" err="1"/>
              <a:t>Natasha</a:t>
            </a:r>
            <a:r>
              <a:rPr lang="cs-CZ" dirty="0"/>
              <a:t> </a:t>
            </a:r>
            <a:r>
              <a:rPr lang="cs-CZ" dirty="0" err="1"/>
              <a:t>Sinegina</a:t>
            </a:r>
            <a:r>
              <a:rPr lang="cs-CZ" dirty="0"/>
              <a:t>. </a:t>
            </a:r>
            <a:r>
              <a:rPr lang="en-US" dirty="0"/>
              <a:t>This file was derived from</a:t>
            </a:r>
            <a:r>
              <a:rPr lang="cs-CZ" dirty="0"/>
              <a:t> </a:t>
            </a:r>
            <a:r>
              <a:rPr lang="cs-CZ" dirty="0" err="1"/>
              <a:t>Common</a:t>
            </a:r>
            <a:r>
              <a:rPr lang="cs-CZ" dirty="0"/>
              <a:t> carp.jpg, </a:t>
            </a:r>
            <a:r>
              <a:rPr lang="en-US" dirty="0"/>
              <a:t>Public Domain, </a:t>
            </a:r>
            <a:r>
              <a:rPr lang="en-US" dirty="0">
                <a:hlinkClick r:id="rId10"/>
              </a:rPr>
              <a:t>https://commons.wikimedia.org/w/index.php?curid=738817</a:t>
            </a:r>
            <a:r>
              <a:rPr lang="cs-CZ" dirty="0"/>
              <a:t> </a:t>
            </a:r>
          </a:p>
          <a:p>
            <a:endParaRPr lang="en-US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0DA6E0A-A40B-48DD-8BB0-E03736D5B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25</a:t>
            </a:fld>
            <a:endParaRPr lang="cs-CZ"/>
          </a:p>
        </p:txBody>
      </p:sp>
      <p:sp>
        <p:nvSpPr>
          <p:cNvPr id="5" name="Nadpis 5">
            <a:extLst>
              <a:ext uri="{FF2B5EF4-FFF2-40B4-BE49-F238E27FC236}">
                <a16:creationId xmlns:a16="http://schemas.microsoft.com/office/drawing/2014/main" id="{1505CA00-F7C6-4842-9779-21963DB59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cs-CZ" dirty="0"/>
              <a:t>Zdroje obrázků</a:t>
            </a:r>
          </a:p>
        </p:txBody>
      </p:sp>
    </p:spTree>
    <p:extLst>
      <p:ext uri="{BB962C8B-B14F-4D97-AF65-F5344CB8AC3E}">
        <p14:creationId xmlns:p14="http://schemas.microsoft.com/office/powerpoint/2010/main" val="64715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760FF48-DC4B-45A3-8A65-B0DA74DDF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3</a:t>
            </a:fld>
            <a:endParaRPr lang="cs-CZ"/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F46195FC-7117-42F9-88BD-CD2B02B56635}"/>
              </a:ext>
            </a:extLst>
          </p:cNvPr>
          <p:cNvGrpSpPr/>
          <p:nvPr/>
        </p:nvGrpSpPr>
        <p:grpSpPr>
          <a:xfrm>
            <a:off x="1500404" y="561703"/>
            <a:ext cx="6143191" cy="5319893"/>
            <a:chOff x="3702395" y="2977272"/>
            <a:chExt cx="3023296" cy="2607942"/>
          </a:xfrm>
        </p:grpSpPr>
        <p:grpSp>
          <p:nvGrpSpPr>
            <p:cNvPr id="5" name="Skupina 4">
              <a:extLst>
                <a:ext uri="{FF2B5EF4-FFF2-40B4-BE49-F238E27FC236}">
                  <a16:creationId xmlns:a16="http://schemas.microsoft.com/office/drawing/2014/main" id="{5D37E3E2-49D3-49D9-A5C4-4DF4E705966C}"/>
                </a:ext>
              </a:extLst>
            </p:cNvPr>
            <p:cNvGrpSpPr/>
            <p:nvPr/>
          </p:nvGrpSpPr>
          <p:grpSpPr>
            <a:xfrm>
              <a:off x="4082902" y="4108281"/>
              <a:ext cx="2541723" cy="1476933"/>
              <a:chOff x="4022680" y="6393593"/>
              <a:chExt cx="941870" cy="1209063"/>
            </a:xfrm>
          </p:grpSpPr>
          <p:grpSp>
            <p:nvGrpSpPr>
              <p:cNvPr id="12" name="Skupina 11">
                <a:extLst>
                  <a:ext uri="{FF2B5EF4-FFF2-40B4-BE49-F238E27FC236}">
                    <a16:creationId xmlns:a16="http://schemas.microsoft.com/office/drawing/2014/main" id="{6EAFA796-587C-40E9-B7BB-03715EC82134}"/>
                  </a:ext>
                </a:extLst>
              </p:cNvPr>
              <p:cNvGrpSpPr/>
              <p:nvPr/>
            </p:nvGrpSpPr>
            <p:grpSpPr>
              <a:xfrm>
                <a:off x="4022680" y="6397167"/>
                <a:ext cx="941870" cy="1205489"/>
                <a:chOff x="1370511" y="6434096"/>
                <a:chExt cx="941870" cy="1205489"/>
              </a:xfrm>
            </p:grpSpPr>
            <p:cxnSp>
              <p:nvCxnSpPr>
                <p:cNvPr id="18" name="Přímá spojnice 17">
                  <a:extLst>
                    <a:ext uri="{FF2B5EF4-FFF2-40B4-BE49-F238E27FC236}">
                      <a16:creationId xmlns:a16="http://schemas.microsoft.com/office/drawing/2014/main" id="{68049AB2-0E8C-47D5-802E-84825C62FB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2381" y="6437834"/>
                  <a:ext cx="0" cy="304298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Přímá spojnice 18">
                  <a:extLst>
                    <a:ext uri="{FF2B5EF4-FFF2-40B4-BE49-F238E27FC236}">
                      <a16:creationId xmlns:a16="http://schemas.microsoft.com/office/drawing/2014/main" id="{81020F2A-4AD8-4ED3-BBF9-B0F5B1D2DD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75994" y="6445285"/>
                  <a:ext cx="0" cy="29684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Přímá spojnice 19">
                  <a:extLst>
                    <a:ext uri="{FF2B5EF4-FFF2-40B4-BE49-F238E27FC236}">
                      <a16:creationId xmlns:a16="http://schemas.microsoft.com/office/drawing/2014/main" id="{2BDC5A38-EB3D-4F61-95BE-243E66F602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78728" y="6734678"/>
                  <a:ext cx="227086" cy="419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Přímá spojnice 20">
                  <a:extLst>
                    <a:ext uri="{FF2B5EF4-FFF2-40B4-BE49-F238E27FC236}">
                      <a16:creationId xmlns:a16="http://schemas.microsoft.com/office/drawing/2014/main" id="{05130C2E-C2FD-4F29-9299-1EB8952F48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5060" y="6742132"/>
                  <a:ext cx="0" cy="198805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Přímá spojnice 21">
                  <a:extLst>
                    <a:ext uri="{FF2B5EF4-FFF2-40B4-BE49-F238E27FC236}">
                      <a16:creationId xmlns:a16="http://schemas.microsoft.com/office/drawing/2014/main" id="{62AF838D-913D-438B-93FD-04A6866E23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4254" y="7161700"/>
                  <a:ext cx="0" cy="247259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Přímá spojnice 22">
                  <a:extLst>
                    <a:ext uri="{FF2B5EF4-FFF2-40B4-BE49-F238E27FC236}">
                      <a16:creationId xmlns:a16="http://schemas.microsoft.com/office/drawing/2014/main" id="{AB77C651-0825-4B09-91A9-F67A8C6C2A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370511" y="6434096"/>
                  <a:ext cx="7636" cy="970836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23">
                  <a:extLst>
                    <a:ext uri="{FF2B5EF4-FFF2-40B4-BE49-F238E27FC236}">
                      <a16:creationId xmlns:a16="http://schemas.microsoft.com/office/drawing/2014/main" id="{00E06A07-07EF-4FEC-BF38-39CD8AF66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74244" y="7404932"/>
                  <a:ext cx="473914" cy="4027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24">
                  <a:extLst>
                    <a:ext uri="{FF2B5EF4-FFF2-40B4-BE49-F238E27FC236}">
                      <a16:creationId xmlns:a16="http://schemas.microsoft.com/office/drawing/2014/main" id="{2D5EC721-1BF9-4EB2-982C-E11A7A2934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28002" y="7402035"/>
                  <a:ext cx="0" cy="237550"/>
                </a:xfrm>
                <a:prstGeom prst="line">
                  <a:avLst/>
                </a:prstGeom>
                <a:ln w="381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Přímá spojnice 12">
                <a:extLst>
                  <a:ext uri="{FF2B5EF4-FFF2-40B4-BE49-F238E27FC236}">
                    <a16:creationId xmlns:a16="http://schemas.microsoft.com/office/drawing/2014/main" id="{0CA32003-EE5C-4241-B100-0BB655EE68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0661" y="6393593"/>
                <a:ext cx="0" cy="724254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Přímá spojnice 13">
                <a:extLst>
                  <a:ext uri="{FF2B5EF4-FFF2-40B4-BE49-F238E27FC236}">
                    <a16:creationId xmlns:a16="http://schemas.microsoft.com/office/drawing/2014/main" id="{2A13B617-8E39-4DA1-BAFD-0BFAEEF589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78128" y="7123300"/>
                <a:ext cx="420607" cy="366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nice 14">
                <a:extLst>
                  <a:ext uri="{FF2B5EF4-FFF2-40B4-BE49-F238E27FC236}">
                    <a16:creationId xmlns:a16="http://schemas.microsoft.com/office/drawing/2014/main" id="{FEB777AD-51EC-446D-A858-0E996DC1B9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0038" y="6395394"/>
                <a:ext cx="0" cy="5116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Přímá spojnice 15">
                <a:extLst>
                  <a:ext uri="{FF2B5EF4-FFF2-40B4-BE49-F238E27FC236}">
                    <a16:creationId xmlns:a16="http://schemas.microsoft.com/office/drawing/2014/main" id="{9D0FACD7-686F-419D-BD4E-4F34343E1B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11498" y="6907042"/>
                <a:ext cx="345731" cy="0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16">
                <a:extLst>
                  <a:ext uri="{FF2B5EF4-FFF2-40B4-BE49-F238E27FC236}">
                    <a16:creationId xmlns:a16="http://schemas.microsoft.com/office/drawing/2014/main" id="{E39E0CF2-2035-49B2-812C-A0EF7EB7BF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98735" y="6901223"/>
                <a:ext cx="1" cy="223548"/>
              </a:xfrm>
              <a:prstGeom prst="line">
                <a:avLst/>
              </a:prstGeom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Skupina 5">
              <a:extLst>
                <a:ext uri="{FF2B5EF4-FFF2-40B4-BE49-F238E27FC236}">
                  <a16:creationId xmlns:a16="http://schemas.microsoft.com/office/drawing/2014/main" id="{25D86449-F294-49D2-80D7-12315D0D6852}"/>
                </a:ext>
              </a:extLst>
            </p:cNvPr>
            <p:cNvGrpSpPr/>
            <p:nvPr/>
          </p:nvGrpSpPr>
          <p:grpSpPr>
            <a:xfrm>
              <a:off x="3702395" y="2977272"/>
              <a:ext cx="3023296" cy="1313519"/>
              <a:chOff x="3702395" y="2977272"/>
              <a:chExt cx="3023296" cy="1313519"/>
            </a:xfrm>
          </p:grpSpPr>
          <p:pic>
            <p:nvPicPr>
              <p:cNvPr id="7" name="Grafický objekt 6">
                <a:extLst>
                  <a:ext uri="{FF2B5EF4-FFF2-40B4-BE49-F238E27FC236}">
                    <a16:creationId xmlns:a16="http://schemas.microsoft.com/office/drawing/2014/main" id="{BC14CC08-46CF-46C7-A147-BA8FA8A863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702395" y="3668563"/>
                <a:ext cx="742920" cy="314145"/>
              </a:xfrm>
              <a:prstGeom prst="rect">
                <a:avLst/>
              </a:prstGeom>
            </p:spPr>
          </p:pic>
          <p:pic>
            <p:nvPicPr>
              <p:cNvPr id="8" name="Grafický objekt 7">
                <a:extLst>
                  <a:ext uri="{FF2B5EF4-FFF2-40B4-BE49-F238E27FC236}">
                    <a16:creationId xmlns:a16="http://schemas.microsoft.com/office/drawing/2014/main" id="{263471B9-54E8-42D3-851A-011BB7A00C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19679023">
                <a:off x="5123426" y="3467125"/>
                <a:ext cx="451628" cy="823666"/>
              </a:xfrm>
              <a:prstGeom prst="rect">
                <a:avLst/>
              </a:prstGeom>
            </p:spPr>
          </p:pic>
          <p:pic>
            <p:nvPicPr>
              <p:cNvPr id="9" name="Grafický objekt 8">
                <a:extLst>
                  <a:ext uri="{FF2B5EF4-FFF2-40B4-BE49-F238E27FC236}">
                    <a16:creationId xmlns:a16="http://schemas.microsoft.com/office/drawing/2014/main" id="{9B8AE95D-CBB1-4EE1-B37B-492699FF1B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515505" y="3656276"/>
                <a:ext cx="451628" cy="338721"/>
              </a:xfrm>
              <a:prstGeom prst="rect">
                <a:avLst/>
              </a:prstGeom>
            </p:spPr>
          </p:pic>
          <p:pic>
            <p:nvPicPr>
              <p:cNvPr id="10" name="Grafický objekt 9">
                <a:extLst>
                  <a:ext uri="{FF2B5EF4-FFF2-40B4-BE49-F238E27FC236}">
                    <a16:creationId xmlns:a16="http://schemas.microsoft.com/office/drawing/2014/main" id="{FB2EBE71-25C3-43BC-A9E4-5802ABC7E0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536428" y="3738697"/>
                <a:ext cx="703881" cy="290849"/>
              </a:xfrm>
              <a:prstGeom prst="rect">
                <a:avLst/>
              </a:prstGeom>
            </p:spPr>
          </p:pic>
          <p:pic>
            <p:nvPicPr>
              <p:cNvPr id="11" name="Grafický objekt 10">
                <a:extLst>
                  <a:ext uri="{FF2B5EF4-FFF2-40B4-BE49-F238E27FC236}">
                    <a16:creationId xmlns:a16="http://schemas.microsoft.com/office/drawing/2014/main" id="{C809AFAF-BC3E-47DF-ACB1-F79DAD0CA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356038" y="2977272"/>
                <a:ext cx="369653" cy="110029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25340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C20960AA-1E16-448B-BE5E-3A67C2DA4F4A}"/>
              </a:ext>
            </a:extLst>
          </p:cNvPr>
          <p:cNvGrpSpPr/>
          <p:nvPr/>
        </p:nvGrpSpPr>
        <p:grpSpPr>
          <a:xfrm>
            <a:off x="1308887" y="785147"/>
            <a:ext cx="6526224" cy="5575857"/>
            <a:chOff x="1308887" y="785147"/>
            <a:chExt cx="6526224" cy="5575857"/>
          </a:xfrm>
        </p:grpSpPr>
        <p:grpSp>
          <p:nvGrpSpPr>
            <p:cNvPr id="34" name="Skupina 33">
              <a:extLst>
                <a:ext uri="{FF2B5EF4-FFF2-40B4-BE49-F238E27FC236}">
                  <a16:creationId xmlns:a16="http://schemas.microsoft.com/office/drawing/2014/main" id="{259FA382-8350-4614-A9BB-BC6310078F5A}"/>
                </a:ext>
              </a:extLst>
            </p:cNvPr>
            <p:cNvGrpSpPr/>
            <p:nvPr/>
          </p:nvGrpSpPr>
          <p:grpSpPr>
            <a:xfrm>
              <a:off x="1308887" y="1918437"/>
              <a:ext cx="6526224" cy="4442567"/>
              <a:chOff x="450142" y="276577"/>
              <a:chExt cx="8981724" cy="6316125"/>
            </a:xfrm>
          </p:grpSpPr>
          <p:grpSp>
            <p:nvGrpSpPr>
              <p:cNvPr id="32" name="Skupina 31">
                <a:extLst>
                  <a:ext uri="{FF2B5EF4-FFF2-40B4-BE49-F238E27FC236}">
                    <a16:creationId xmlns:a16="http://schemas.microsoft.com/office/drawing/2014/main" id="{E07E2902-683F-42BF-87E5-5CEAC6493E81}"/>
                  </a:ext>
                </a:extLst>
              </p:cNvPr>
              <p:cNvGrpSpPr/>
              <p:nvPr/>
            </p:nvGrpSpPr>
            <p:grpSpPr>
              <a:xfrm>
                <a:off x="450142" y="276577"/>
                <a:ext cx="8981724" cy="6316125"/>
                <a:chOff x="450142" y="276577"/>
                <a:chExt cx="8981724" cy="6316125"/>
              </a:xfrm>
            </p:grpSpPr>
            <p:grpSp>
              <p:nvGrpSpPr>
                <p:cNvPr id="10" name="Skupina 9">
                  <a:extLst>
                    <a:ext uri="{FF2B5EF4-FFF2-40B4-BE49-F238E27FC236}">
                      <a16:creationId xmlns:a16="http://schemas.microsoft.com/office/drawing/2014/main" id="{6EB74FBD-8700-4A8E-9CF6-8792F2A443B9}"/>
                    </a:ext>
                  </a:extLst>
                </p:cNvPr>
                <p:cNvGrpSpPr/>
                <p:nvPr/>
              </p:nvGrpSpPr>
              <p:grpSpPr>
                <a:xfrm>
                  <a:off x="450142" y="276577"/>
                  <a:ext cx="8981724" cy="6316125"/>
                  <a:chOff x="450142" y="276577"/>
                  <a:chExt cx="8981724" cy="6316125"/>
                </a:xfrm>
              </p:grpSpPr>
              <p:sp>
                <p:nvSpPr>
                  <p:cNvPr id="4" name="Obdélník 3">
                    <a:extLst>
                      <a:ext uri="{FF2B5EF4-FFF2-40B4-BE49-F238E27FC236}">
                        <a16:creationId xmlns:a16="http://schemas.microsoft.com/office/drawing/2014/main" id="{CA7D195F-71B8-40BC-B918-49A5FAB5386A}"/>
                      </a:ext>
                    </a:extLst>
                  </p:cNvPr>
                  <p:cNvSpPr/>
                  <p:nvPr/>
                </p:nvSpPr>
                <p:spPr>
                  <a:xfrm>
                    <a:off x="450142" y="276577"/>
                    <a:ext cx="2664178" cy="3014133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cs-CZ" sz="1662"/>
                  </a:p>
                </p:txBody>
              </p:sp>
              <p:sp>
                <p:nvSpPr>
                  <p:cNvPr id="5" name="Obdélník 4">
                    <a:extLst>
                      <a:ext uri="{FF2B5EF4-FFF2-40B4-BE49-F238E27FC236}">
                        <a16:creationId xmlns:a16="http://schemas.microsoft.com/office/drawing/2014/main" id="{CB694777-99D4-4D17-9E97-8864E662C3FD}"/>
                      </a:ext>
                    </a:extLst>
                  </p:cNvPr>
                  <p:cNvSpPr/>
                  <p:nvPr/>
                </p:nvSpPr>
                <p:spPr>
                  <a:xfrm>
                    <a:off x="450142" y="3578569"/>
                    <a:ext cx="2664178" cy="3014133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cs-CZ" sz="1662"/>
                  </a:p>
                </p:txBody>
              </p:sp>
              <p:sp>
                <p:nvSpPr>
                  <p:cNvPr id="6" name="Obdélník 5">
                    <a:extLst>
                      <a:ext uri="{FF2B5EF4-FFF2-40B4-BE49-F238E27FC236}">
                        <a16:creationId xmlns:a16="http://schemas.microsoft.com/office/drawing/2014/main" id="{78F1DEA0-22B3-4F07-B929-A3CDAE4D8BF2}"/>
                      </a:ext>
                    </a:extLst>
                  </p:cNvPr>
                  <p:cNvSpPr/>
                  <p:nvPr/>
                </p:nvSpPr>
                <p:spPr>
                  <a:xfrm>
                    <a:off x="3608915" y="3578569"/>
                    <a:ext cx="2664178" cy="3014133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cs-CZ" sz="1662"/>
                  </a:p>
                </p:txBody>
              </p:sp>
              <p:sp>
                <p:nvSpPr>
                  <p:cNvPr id="7" name="Obdélník 6">
                    <a:extLst>
                      <a:ext uri="{FF2B5EF4-FFF2-40B4-BE49-F238E27FC236}">
                        <a16:creationId xmlns:a16="http://schemas.microsoft.com/office/drawing/2014/main" id="{17E8E8B1-5C46-434B-AD3D-8EEA53477331}"/>
                      </a:ext>
                    </a:extLst>
                  </p:cNvPr>
                  <p:cNvSpPr/>
                  <p:nvPr/>
                </p:nvSpPr>
                <p:spPr>
                  <a:xfrm>
                    <a:off x="6767688" y="3578568"/>
                    <a:ext cx="2664178" cy="3014133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cs-CZ" sz="1662"/>
                  </a:p>
                </p:txBody>
              </p:sp>
              <p:sp>
                <p:nvSpPr>
                  <p:cNvPr id="8" name="Obdélník 7">
                    <a:extLst>
                      <a:ext uri="{FF2B5EF4-FFF2-40B4-BE49-F238E27FC236}">
                        <a16:creationId xmlns:a16="http://schemas.microsoft.com/office/drawing/2014/main" id="{5430AE2F-F707-4FD8-B753-EB46CC86C4D4}"/>
                      </a:ext>
                    </a:extLst>
                  </p:cNvPr>
                  <p:cNvSpPr/>
                  <p:nvPr/>
                </p:nvSpPr>
                <p:spPr>
                  <a:xfrm>
                    <a:off x="3608915" y="276577"/>
                    <a:ext cx="2664178" cy="3014133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cs-CZ" sz="1662"/>
                  </a:p>
                </p:txBody>
              </p:sp>
              <p:sp>
                <p:nvSpPr>
                  <p:cNvPr id="9" name="Obdélník 8">
                    <a:extLst>
                      <a:ext uri="{FF2B5EF4-FFF2-40B4-BE49-F238E27FC236}">
                        <a16:creationId xmlns:a16="http://schemas.microsoft.com/office/drawing/2014/main" id="{FC5BE009-4341-40AF-82B8-85876F87E91A}"/>
                      </a:ext>
                    </a:extLst>
                  </p:cNvPr>
                  <p:cNvSpPr/>
                  <p:nvPr/>
                </p:nvSpPr>
                <p:spPr>
                  <a:xfrm>
                    <a:off x="6767688" y="276577"/>
                    <a:ext cx="2664178" cy="3014133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cs-CZ" sz="1662"/>
                  </a:p>
                </p:txBody>
              </p:sp>
            </p:grpSp>
            <p:sp>
              <p:nvSpPr>
                <p:cNvPr id="11" name="Obdélník 10">
                  <a:extLst>
                    <a:ext uri="{FF2B5EF4-FFF2-40B4-BE49-F238E27FC236}">
                      <a16:creationId xmlns:a16="http://schemas.microsoft.com/office/drawing/2014/main" id="{BC8690D5-394B-4B7E-B369-9D9D75F3A720}"/>
                    </a:ext>
                  </a:extLst>
                </p:cNvPr>
                <p:cNvSpPr/>
                <p:nvPr/>
              </p:nvSpPr>
              <p:spPr>
                <a:xfrm>
                  <a:off x="948267" y="688622"/>
                  <a:ext cx="499883" cy="462845"/>
                </a:xfrm>
                <a:prstGeom prst="rect">
                  <a:avLst/>
                </a:prstGeom>
                <a:solidFill>
                  <a:srgbClr val="0D530D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12" name="Obdélník 11">
                  <a:extLst>
                    <a:ext uri="{FF2B5EF4-FFF2-40B4-BE49-F238E27FC236}">
                      <a16:creationId xmlns:a16="http://schemas.microsoft.com/office/drawing/2014/main" id="{80F1B2A2-4A37-4191-B7F0-60187F361CB9}"/>
                    </a:ext>
                  </a:extLst>
                </p:cNvPr>
                <p:cNvSpPr/>
                <p:nvPr/>
              </p:nvSpPr>
              <p:spPr>
                <a:xfrm>
                  <a:off x="7332132" y="2192864"/>
                  <a:ext cx="499883" cy="462845"/>
                </a:xfrm>
                <a:prstGeom prst="rect">
                  <a:avLst/>
                </a:prstGeom>
                <a:solidFill>
                  <a:srgbClr val="0D530D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13" name="Obdélník 12">
                  <a:extLst>
                    <a:ext uri="{FF2B5EF4-FFF2-40B4-BE49-F238E27FC236}">
                      <a16:creationId xmlns:a16="http://schemas.microsoft.com/office/drawing/2014/main" id="{6557DBDC-8104-4FF4-A3AA-BB6B3B36B668}"/>
                    </a:ext>
                  </a:extLst>
                </p:cNvPr>
                <p:cNvSpPr/>
                <p:nvPr/>
              </p:nvSpPr>
              <p:spPr>
                <a:xfrm>
                  <a:off x="5187418" y="5517442"/>
                  <a:ext cx="499883" cy="462845"/>
                </a:xfrm>
                <a:prstGeom prst="rect">
                  <a:avLst/>
                </a:prstGeom>
                <a:solidFill>
                  <a:srgbClr val="0D530D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14" name="Ovál 13">
                  <a:extLst>
                    <a:ext uri="{FF2B5EF4-FFF2-40B4-BE49-F238E27FC236}">
                      <a16:creationId xmlns:a16="http://schemas.microsoft.com/office/drawing/2014/main" id="{85A5C00F-0817-47EA-B59E-128CCFD6CA74}"/>
                    </a:ext>
                  </a:extLst>
                </p:cNvPr>
                <p:cNvSpPr/>
                <p:nvPr/>
              </p:nvSpPr>
              <p:spPr>
                <a:xfrm>
                  <a:off x="2182279" y="2192864"/>
                  <a:ext cx="508000" cy="462845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 dirty="0"/>
                </a:p>
              </p:txBody>
            </p:sp>
            <p:sp>
              <p:nvSpPr>
                <p:cNvPr id="15" name="Ovál 14">
                  <a:extLst>
                    <a:ext uri="{FF2B5EF4-FFF2-40B4-BE49-F238E27FC236}">
                      <a16:creationId xmlns:a16="http://schemas.microsoft.com/office/drawing/2014/main" id="{4AE792F6-CBF4-46B5-8B37-511DE6205AD3}"/>
                    </a:ext>
                  </a:extLst>
                </p:cNvPr>
                <p:cNvSpPr/>
                <p:nvPr/>
              </p:nvSpPr>
              <p:spPr>
                <a:xfrm>
                  <a:off x="8528050" y="2192864"/>
                  <a:ext cx="508000" cy="462845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 dirty="0"/>
                </a:p>
              </p:txBody>
            </p:sp>
            <p:sp>
              <p:nvSpPr>
                <p:cNvPr id="16" name="Ovál 15">
                  <a:extLst>
                    <a:ext uri="{FF2B5EF4-FFF2-40B4-BE49-F238E27FC236}">
                      <a16:creationId xmlns:a16="http://schemas.microsoft.com/office/drawing/2014/main" id="{859C2B9F-0C5C-4253-87DA-F296A5168ED1}"/>
                    </a:ext>
                  </a:extLst>
                </p:cNvPr>
                <p:cNvSpPr/>
                <p:nvPr/>
              </p:nvSpPr>
              <p:spPr>
                <a:xfrm>
                  <a:off x="7253109" y="4032951"/>
                  <a:ext cx="508000" cy="462845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 dirty="0"/>
                </a:p>
              </p:txBody>
            </p:sp>
            <p:sp>
              <p:nvSpPr>
                <p:cNvPr id="17" name="Ovál 16">
                  <a:extLst>
                    <a:ext uri="{FF2B5EF4-FFF2-40B4-BE49-F238E27FC236}">
                      <a16:creationId xmlns:a16="http://schemas.microsoft.com/office/drawing/2014/main" id="{E019560D-7A9B-4C3B-B8BB-56C076E143D5}"/>
                    </a:ext>
                  </a:extLst>
                </p:cNvPr>
                <p:cNvSpPr/>
                <p:nvPr/>
              </p:nvSpPr>
              <p:spPr>
                <a:xfrm>
                  <a:off x="4102624" y="4041420"/>
                  <a:ext cx="508000" cy="462845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 dirty="0"/>
                </a:p>
              </p:txBody>
            </p:sp>
            <p:sp>
              <p:nvSpPr>
                <p:cNvPr id="18" name="Ovál 17">
                  <a:extLst>
                    <a:ext uri="{FF2B5EF4-FFF2-40B4-BE49-F238E27FC236}">
                      <a16:creationId xmlns:a16="http://schemas.microsoft.com/office/drawing/2014/main" id="{46BE6F86-33BB-4563-824C-98CFCC995448}"/>
                    </a:ext>
                  </a:extLst>
                </p:cNvPr>
                <p:cNvSpPr/>
                <p:nvPr/>
              </p:nvSpPr>
              <p:spPr>
                <a:xfrm>
                  <a:off x="5202938" y="666044"/>
                  <a:ext cx="508000" cy="462845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 dirty="0"/>
                </a:p>
              </p:txBody>
            </p:sp>
            <p:sp>
              <p:nvSpPr>
                <p:cNvPr id="19" name="Ovál 18">
                  <a:extLst>
                    <a:ext uri="{FF2B5EF4-FFF2-40B4-BE49-F238E27FC236}">
                      <a16:creationId xmlns:a16="http://schemas.microsoft.com/office/drawing/2014/main" id="{9448AF16-0847-4490-8761-18C2B3FE5A39}"/>
                    </a:ext>
                  </a:extLst>
                </p:cNvPr>
                <p:cNvSpPr/>
                <p:nvPr/>
              </p:nvSpPr>
              <p:spPr>
                <a:xfrm>
                  <a:off x="2182279" y="4032952"/>
                  <a:ext cx="508000" cy="462845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 dirty="0"/>
                </a:p>
              </p:txBody>
            </p:sp>
            <p:sp>
              <p:nvSpPr>
                <p:cNvPr id="21" name="Kosočtverec 20">
                  <a:extLst>
                    <a:ext uri="{FF2B5EF4-FFF2-40B4-BE49-F238E27FC236}">
                      <a16:creationId xmlns:a16="http://schemas.microsoft.com/office/drawing/2014/main" id="{F841EFDE-F978-4001-A07E-594A7B0B4994}"/>
                    </a:ext>
                  </a:extLst>
                </p:cNvPr>
                <p:cNvSpPr/>
                <p:nvPr/>
              </p:nvSpPr>
              <p:spPr>
                <a:xfrm>
                  <a:off x="8462433" y="5427132"/>
                  <a:ext cx="573617" cy="609600"/>
                </a:xfrm>
                <a:prstGeom prst="diamond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22" name="Kosočtverec 21">
                  <a:extLst>
                    <a:ext uri="{FF2B5EF4-FFF2-40B4-BE49-F238E27FC236}">
                      <a16:creationId xmlns:a16="http://schemas.microsoft.com/office/drawing/2014/main" id="{4F4BF5B8-BDAE-4B5F-878C-84828B202F3C}"/>
                    </a:ext>
                  </a:extLst>
                </p:cNvPr>
                <p:cNvSpPr/>
                <p:nvPr/>
              </p:nvSpPr>
              <p:spPr>
                <a:xfrm>
                  <a:off x="4102624" y="2072921"/>
                  <a:ext cx="573617" cy="609600"/>
                </a:xfrm>
                <a:prstGeom prst="diamond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23" name="Kosočtverec 22">
                  <a:extLst>
                    <a:ext uri="{FF2B5EF4-FFF2-40B4-BE49-F238E27FC236}">
                      <a16:creationId xmlns:a16="http://schemas.microsoft.com/office/drawing/2014/main" id="{7F9CA41D-CFE0-46E8-A187-3DF6635D2310}"/>
                    </a:ext>
                  </a:extLst>
                </p:cNvPr>
                <p:cNvSpPr/>
                <p:nvPr/>
              </p:nvSpPr>
              <p:spPr>
                <a:xfrm>
                  <a:off x="874533" y="3928533"/>
                  <a:ext cx="573617" cy="609600"/>
                </a:xfrm>
                <a:prstGeom prst="diamond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24" name="Rovnoramenný trojúhelník 23">
                  <a:extLst>
                    <a:ext uri="{FF2B5EF4-FFF2-40B4-BE49-F238E27FC236}">
                      <a16:creationId xmlns:a16="http://schemas.microsoft.com/office/drawing/2014/main" id="{A97E33A4-D5D8-4366-9949-4DE95B41E8A4}"/>
                    </a:ext>
                  </a:extLst>
                </p:cNvPr>
                <p:cNvSpPr/>
                <p:nvPr/>
              </p:nvSpPr>
              <p:spPr>
                <a:xfrm>
                  <a:off x="921806" y="2142067"/>
                  <a:ext cx="547156" cy="471309"/>
                </a:xfrm>
                <a:prstGeom prst="triangle">
                  <a:avLst/>
                </a:prstGeom>
                <a:solidFill>
                  <a:schemeClr val="accent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25" name="Rovnoramenný trojúhelník 24">
                  <a:extLst>
                    <a:ext uri="{FF2B5EF4-FFF2-40B4-BE49-F238E27FC236}">
                      <a16:creationId xmlns:a16="http://schemas.microsoft.com/office/drawing/2014/main" id="{4AE913AC-237B-4E28-9B9E-E010A9FD6D7C}"/>
                    </a:ext>
                  </a:extLst>
                </p:cNvPr>
                <p:cNvSpPr/>
                <p:nvPr/>
              </p:nvSpPr>
              <p:spPr>
                <a:xfrm>
                  <a:off x="5163782" y="4032956"/>
                  <a:ext cx="547156" cy="471309"/>
                </a:xfrm>
                <a:prstGeom prst="triangle">
                  <a:avLst/>
                </a:prstGeom>
                <a:solidFill>
                  <a:schemeClr val="accent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26" name="Kříž 25">
                  <a:extLst>
                    <a:ext uri="{FF2B5EF4-FFF2-40B4-BE49-F238E27FC236}">
                      <a16:creationId xmlns:a16="http://schemas.microsoft.com/office/drawing/2014/main" id="{05B4F4CF-EFCB-4A75-AB85-1FC92F6589D9}"/>
                    </a:ext>
                  </a:extLst>
                </p:cNvPr>
                <p:cNvSpPr/>
                <p:nvPr/>
              </p:nvSpPr>
              <p:spPr>
                <a:xfrm>
                  <a:off x="2182279" y="666044"/>
                  <a:ext cx="565857" cy="553155"/>
                </a:xfrm>
                <a:prstGeom prst="plus">
                  <a:avLst>
                    <a:gd name="adj" fmla="val 38954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28" name="Slunce 27">
                  <a:extLst>
                    <a:ext uri="{FF2B5EF4-FFF2-40B4-BE49-F238E27FC236}">
                      <a16:creationId xmlns:a16="http://schemas.microsoft.com/office/drawing/2014/main" id="{5F86F3A3-E06A-460E-BBD6-ABE42A6B576C}"/>
                    </a:ext>
                  </a:extLst>
                </p:cNvPr>
                <p:cNvSpPr/>
                <p:nvPr/>
              </p:nvSpPr>
              <p:spPr>
                <a:xfrm>
                  <a:off x="782105" y="5384799"/>
                  <a:ext cx="758472" cy="694267"/>
                </a:xfrm>
                <a:prstGeom prst="sun">
                  <a:avLst/>
                </a:prstGeom>
                <a:solidFill>
                  <a:srgbClr val="F99E25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  <p:sp>
              <p:nvSpPr>
                <p:cNvPr id="30" name="Měsíc 29">
                  <a:extLst>
                    <a:ext uri="{FF2B5EF4-FFF2-40B4-BE49-F238E27FC236}">
                      <a16:creationId xmlns:a16="http://schemas.microsoft.com/office/drawing/2014/main" id="{9DC4A977-1C96-4FF3-AEE3-441B81A0DCEE}"/>
                    </a:ext>
                  </a:extLst>
                </p:cNvPr>
                <p:cNvSpPr/>
                <p:nvPr/>
              </p:nvSpPr>
              <p:spPr>
                <a:xfrm>
                  <a:off x="7332132" y="5435598"/>
                  <a:ext cx="428977" cy="626534"/>
                </a:xfrm>
                <a:prstGeom prst="moon">
                  <a:avLst>
                    <a:gd name="adj" fmla="val 49430"/>
                  </a:avLst>
                </a:prstGeom>
                <a:solidFill>
                  <a:srgbClr val="26F21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cs-CZ" sz="1662"/>
                </a:p>
              </p:txBody>
            </p:sp>
          </p:grpSp>
          <p:sp>
            <p:nvSpPr>
              <p:cNvPr id="33" name="Slunce 32">
                <a:extLst>
                  <a:ext uri="{FF2B5EF4-FFF2-40B4-BE49-F238E27FC236}">
                    <a16:creationId xmlns:a16="http://schemas.microsoft.com/office/drawing/2014/main" id="{B5F30469-6E67-4827-8E55-8C8436F55EE7}"/>
                  </a:ext>
                </a:extLst>
              </p:cNvPr>
              <p:cNvSpPr/>
              <p:nvPr/>
            </p:nvSpPr>
            <p:spPr>
              <a:xfrm>
                <a:off x="8402814" y="3928533"/>
                <a:ext cx="758472" cy="694267"/>
              </a:xfrm>
              <a:prstGeom prst="sun">
                <a:avLst/>
              </a:prstGeom>
              <a:solidFill>
                <a:srgbClr val="F99E25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sp>
          <p:nvSpPr>
            <p:cNvPr id="29" name="Obdélník 28">
              <a:extLst>
                <a:ext uri="{FF2B5EF4-FFF2-40B4-BE49-F238E27FC236}">
                  <a16:creationId xmlns:a16="http://schemas.microsoft.com/office/drawing/2014/main" id="{C2E7F4EB-2237-4712-B72D-E4B0D1DFF366}"/>
                </a:ext>
              </a:extLst>
            </p:cNvPr>
            <p:cNvSpPr/>
            <p:nvPr/>
          </p:nvSpPr>
          <p:spPr>
            <a:xfrm>
              <a:off x="2701030" y="785147"/>
              <a:ext cx="3741941" cy="93351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PODIVNÉ KARTY SE SYMBOLY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023870B3-AB42-4EB8-95B2-E63DEDCF2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2614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ADAB8AC7-0687-448E-B148-EC8ACBD7B357}"/>
              </a:ext>
            </a:extLst>
          </p:cNvPr>
          <p:cNvGrpSpPr/>
          <p:nvPr/>
        </p:nvGrpSpPr>
        <p:grpSpPr>
          <a:xfrm>
            <a:off x="1694986" y="785147"/>
            <a:ext cx="5754028" cy="3820307"/>
            <a:chOff x="1694986" y="785147"/>
            <a:chExt cx="5754028" cy="3820307"/>
          </a:xfrm>
        </p:grpSpPr>
        <p:sp>
          <p:nvSpPr>
            <p:cNvPr id="2" name="Obdélník 1">
              <a:extLst>
                <a:ext uri="{FF2B5EF4-FFF2-40B4-BE49-F238E27FC236}">
                  <a16:creationId xmlns:a16="http://schemas.microsoft.com/office/drawing/2014/main" id="{55A53A93-4FF4-420B-B388-BDE6878EF667}"/>
                </a:ext>
              </a:extLst>
            </p:cNvPr>
            <p:cNvSpPr/>
            <p:nvPr/>
          </p:nvSpPr>
          <p:spPr>
            <a:xfrm>
              <a:off x="3106125" y="785147"/>
              <a:ext cx="2931751" cy="93351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ÚKOL 1: JAK NEJLÉPE ROZTŘÍDIT KARTY?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" name="Obdélník 2">
              <a:extLst>
                <a:ext uri="{FF2B5EF4-FFF2-40B4-BE49-F238E27FC236}">
                  <a16:creationId xmlns:a16="http://schemas.microsoft.com/office/drawing/2014/main" id="{C3A43A89-EFF2-4F12-9EC9-244639891D52}"/>
                </a:ext>
              </a:extLst>
            </p:cNvPr>
            <p:cNvSpPr/>
            <p:nvPr/>
          </p:nvSpPr>
          <p:spPr>
            <a:xfrm>
              <a:off x="1694986" y="1843408"/>
              <a:ext cx="5754028" cy="276204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PRAVIDLA: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Vytvořte smysluplné skupiny karty.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Můžete vytvořit jakýkoli počet skupin.</a:t>
              </a:r>
            </a:p>
            <a:p>
              <a:pPr algn="ctr"/>
              <a:endParaRPr lang="cs-CZ" sz="2215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OTÁZKY: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Podle kterého kritéria jste roztřídili karty?</a:t>
              </a:r>
            </a:p>
            <a:p>
              <a:pPr marL="422041" indent="-422041">
                <a:buFont typeface="+mj-lt"/>
                <a:buAutoNum type="arabicPeriod"/>
              </a:pPr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Je vaše kritérium jediné možné? </a:t>
              </a:r>
            </a:p>
          </p:txBody>
        </p:sp>
      </p:grp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1285BCE-151C-43AB-8D4C-62DA04062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3762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kupina 9">
            <a:extLst>
              <a:ext uri="{FF2B5EF4-FFF2-40B4-BE49-F238E27FC236}">
                <a16:creationId xmlns:a16="http://schemas.microsoft.com/office/drawing/2014/main" id="{7422E2B6-2568-4AF9-B672-ED9ADC1DFF37}"/>
              </a:ext>
            </a:extLst>
          </p:cNvPr>
          <p:cNvGrpSpPr/>
          <p:nvPr/>
        </p:nvGrpSpPr>
        <p:grpSpPr>
          <a:xfrm>
            <a:off x="262406" y="521505"/>
            <a:ext cx="8532158" cy="6304561"/>
            <a:chOff x="262406" y="521505"/>
            <a:chExt cx="8532158" cy="6304561"/>
          </a:xfrm>
        </p:grpSpPr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287DED8C-2536-4E86-A359-B86D4DF79FEC}"/>
                </a:ext>
              </a:extLst>
            </p:cNvPr>
            <p:cNvGrpSpPr/>
            <p:nvPr/>
          </p:nvGrpSpPr>
          <p:grpSpPr>
            <a:xfrm>
              <a:off x="262406" y="4123279"/>
              <a:ext cx="1935822" cy="2120048"/>
              <a:chOff x="6390896" y="1792556"/>
              <a:chExt cx="2097141" cy="2296719"/>
            </a:xfrm>
          </p:grpSpPr>
          <p:sp>
            <p:nvSpPr>
              <p:cNvPr id="9" name="Obdélník 8">
                <a:extLst>
                  <a:ext uri="{FF2B5EF4-FFF2-40B4-BE49-F238E27FC236}">
                    <a16:creationId xmlns:a16="http://schemas.microsoft.com/office/drawing/2014/main" id="{FC5BE009-4341-40AF-82B8-85876F87E91A}"/>
                  </a:ext>
                </a:extLst>
              </p:cNvPr>
              <p:cNvSpPr/>
              <p:nvPr/>
            </p:nvSpPr>
            <p:spPr>
              <a:xfrm>
                <a:off x="6390896" y="1792556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2" name="Obdélník 11">
                <a:extLst>
                  <a:ext uri="{FF2B5EF4-FFF2-40B4-BE49-F238E27FC236}">
                    <a16:creationId xmlns:a16="http://schemas.microsoft.com/office/drawing/2014/main" id="{80F1B2A2-4A37-4191-B7F0-60187F361CB9}"/>
                  </a:ext>
                </a:extLst>
              </p:cNvPr>
              <p:cNvSpPr/>
              <p:nvPr/>
            </p:nvSpPr>
            <p:spPr>
              <a:xfrm>
                <a:off x="6835205" y="3252734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4AE792F6-CBF4-46B5-8B37-511DE6205AD3}"/>
                  </a:ext>
                </a:extLst>
              </p:cNvPr>
              <p:cNvSpPr/>
              <p:nvPr/>
            </p:nvSpPr>
            <p:spPr>
              <a:xfrm>
                <a:off x="7776587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0857336B-F5A3-4BDE-A5FC-0515C2A5C364}"/>
                </a:ext>
              </a:extLst>
            </p:cNvPr>
            <p:cNvGrpSpPr/>
            <p:nvPr/>
          </p:nvGrpSpPr>
          <p:grpSpPr>
            <a:xfrm>
              <a:off x="262407" y="1799762"/>
              <a:ext cx="1935822" cy="2120048"/>
              <a:chOff x="3904429" y="1792556"/>
              <a:chExt cx="2097141" cy="2296719"/>
            </a:xfrm>
          </p:grpSpPr>
          <p:sp>
            <p:nvSpPr>
              <p:cNvPr id="8" name="Obdélník 7">
                <a:extLst>
                  <a:ext uri="{FF2B5EF4-FFF2-40B4-BE49-F238E27FC236}">
                    <a16:creationId xmlns:a16="http://schemas.microsoft.com/office/drawing/2014/main" id="{5430AE2F-F707-4FD8-B753-EB46CC86C4D4}"/>
                  </a:ext>
                </a:extLst>
              </p:cNvPr>
              <p:cNvSpPr/>
              <p:nvPr/>
            </p:nvSpPr>
            <p:spPr>
              <a:xfrm>
                <a:off x="3904429" y="1792556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8" name="Ovál 17">
                <a:extLst>
                  <a:ext uri="{FF2B5EF4-FFF2-40B4-BE49-F238E27FC236}">
                    <a16:creationId xmlns:a16="http://schemas.microsoft.com/office/drawing/2014/main" id="{46BE6F86-33BB-4563-824C-98CFCC995448}"/>
                  </a:ext>
                </a:extLst>
              </p:cNvPr>
              <p:cNvSpPr/>
              <p:nvPr/>
            </p:nvSpPr>
            <p:spPr>
              <a:xfrm>
                <a:off x="5159184" y="208932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2" name="Kosočtverec 21">
                <a:extLst>
                  <a:ext uri="{FF2B5EF4-FFF2-40B4-BE49-F238E27FC236}">
                    <a16:creationId xmlns:a16="http://schemas.microsoft.com/office/drawing/2014/main" id="{4F4BF5B8-BDAE-4B5F-878C-84828B202F3C}"/>
                  </a:ext>
                </a:extLst>
              </p:cNvPr>
              <p:cNvSpPr/>
              <p:nvPr/>
            </p:nvSpPr>
            <p:spPr>
              <a:xfrm>
                <a:off x="4293058" y="3161340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31" name="Skupina 30">
              <a:extLst>
                <a:ext uri="{FF2B5EF4-FFF2-40B4-BE49-F238E27FC236}">
                  <a16:creationId xmlns:a16="http://schemas.microsoft.com/office/drawing/2014/main" id="{192D9529-12AE-48F7-8783-728039E16C96}"/>
                </a:ext>
              </a:extLst>
            </p:cNvPr>
            <p:cNvGrpSpPr/>
            <p:nvPr/>
          </p:nvGrpSpPr>
          <p:grpSpPr>
            <a:xfrm>
              <a:off x="3692010" y="3919810"/>
              <a:ext cx="1935822" cy="2120048"/>
              <a:chOff x="3904429" y="4308618"/>
              <a:chExt cx="2097141" cy="2296719"/>
            </a:xfrm>
          </p:grpSpPr>
          <p:sp>
            <p:nvSpPr>
              <p:cNvPr id="6" name="Obdélník 5">
                <a:extLst>
                  <a:ext uri="{FF2B5EF4-FFF2-40B4-BE49-F238E27FC236}">
                    <a16:creationId xmlns:a16="http://schemas.microsoft.com/office/drawing/2014/main" id="{78F1DEA0-22B3-4F07-B929-A3CDAE4D8BF2}"/>
                  </a:ext>
                </a:extLst>
              </p:cNvPr>
              <p:cNvSpPr/>
              <p:nvPr/>
            </p:nvSpPr>
            <p:spPr>
              <a:xfrm>
                <a:off x="3904429" y="4308618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3" name="Obdélník 12">
                <a:extLst>
                  <a:ext uri="{FF2B5EF4-FFF2-40B4-BE49-F238E27FC236}">
                    <a16:creationId xmlns:a16="http://schemas.microsoft.com/office/drawing/2014/main" id="{6557DBDC-8104-4FF4-A3AA-BB6B3B36B668}"/>
                  </a:ext>
                </a:extLst>
              </p:cNvPr>
              <p:cNvSpPr/>
              <p:nvPr/>
            </p:nvSpPr>
            <p:spPr>
              <a:xfrm>
                <a:off x="5146967" y="578600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7" name="Ovál 16">
                <a:extLst>
                  <a:ext uri="{FF2B5EF4-FFF2-40B4-BE49-F238E27FC236}">
                    <a16:creationId xmlns:a16="http://schemas.microsoft.com/office/drawing/2014/main" id="{E019560D-7A9B-4C3B-B8BB-56C076E143D5}"/>
                  </a:ext>
                </a:extLst>
              </p:cNvPr>
              <p:cNvSpPr/>
              <p:nvPr/>
            </p:nvSpPr>
            <p:spPr>
              <a:xfrm>
                <a:off x="4293058" y="466130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5" name="Rovnoramenný trojúhelník 24">
                <a:extLst>
                  <a:ext uri="{FF2B5EF4-FFF2-40B4-BE49-F238E27FC236}">
                    <a16:creationId xmlns:a16="http://schemas.microsoft.com/office/drawing/2014/main" id="{4AE913AC-237B-4E28-9B9E-E010A9FD6D7C}"/>
                  </a:ext>
                </a:extLst>
              </p:cNvPr>
              <p:cNvSpPr/>
              <p:nvPr/>
            </p:nvSpPr>
            <p:spPr>
              <a:xfrm>
                <a:off x="5128361" y="4654854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2" name="Skupina 1">
              <a:extLst>
                <a:ext uri="{FF2B5EF4-FFF2-40B4-BE49-F238E27FC236}">
                  <a16:creationId xmlns:a16="http://schemas.microsoft.com/office/drawing/2014/main" id="{851E84E1-2F60-4779-A628-8074229323ED}"/>
                </a:ext>
              </a:extLst>
            </p:cNvPr>
            <p:cNvGrpSpPr/>
            <p:nvPr/>
          </p:nvGrpSpPr>
          <p:grpSpPr>
            <a:xfrm>
              <a:off x="6858741" y="1799762"/>
              <a:ext cx="1935822" cy="2120048"/>
              <a:chOff x="1417961" y="1792556"/>
              <a:chExt cx="2097141" cy="2296719"/>
            </a:xfrm>
          </p:grpSpPr>
          <p:sp>
            <p:nvSpPr>
              <p:cNvPr id="4" name="Obdélník 3">
                <a:extLst>
                  <a:ext uri="{FF2B5EF4-FFF2-40B4-BE49-F238E27FC236}">
                    <a16:creationId xmlns:a16="http://schemas.microsoft.com/office/drawing/2014/main" id="{CA7D195F-71B8-40BC-B918-49A5FAB5386A}"/>
                  </a:ext>
                </a:extLst>
              </p:cNvPr>
              <p:cNvSpPr/>
              <p:nvPr/>
            </p:nvSpPr>
            <p:spPr>
              <a:xfrm>
                <a:off x="1417961" y="1792556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1" name="Obdélník 10">
                <a:extLst>
                  <a:ext uri="{FF2B5EF4-FFF2-40B4-BE49-F238E27FC236}">
                    <a16:creationId xmlns:a16="http://schemas.microsoft.com/office/drawing/2014/main" id="{BC8690D5-394B-4B7E-B369-9D9D75F3A720}"/>
                  </a:ext>
                </a:extLst>
              </p:cNvPr>
              <p:cNvSpPr/>
              <p:nvPr/>
            </p:nvSpPr>
            <p:spPr>
              <a:xfrm>
                <a:off x="1810066" y="210652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4" name="Ovál 13">
                <a:extLst>
                  <a:ext uri="{FF2B5EF4-FFF2-40B4-BE49-F238E27FC236}">
                    <a16:creationId xmlns:a16="http://schemas.microsoft.com/office/drawing/2014/main" id="{85A5C00F-0817-47EA-B59E-128CCFD6CA74}"/>
                  </a:ext>
                </a:extLst>
              </p:cNvPr>
              <p:cNvSpPr/>
              <p:nvPr/>
            </p:nvSpPr>
            <p:spPr>
              <a:xfrm>
                <a:off x="2781434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4" name="Rovnoramenný trojúhelník 23">
                <a:extLst>
                  <a:ext uri="{FF2B5EF4-FFF2-40B4-BE49-F238E27FC236}">
                    <a16:creationId xmlns:a16="http://schemas.microsoft.com/office/drawing/2014/main" id="{A97E33A4-D5D8-4366-9949-4DE95B41E8A4}"/>
                  </a:ext>
                </a:extLst>
              </p:cNvPr>
              <p:cNvSpPr/>
              <p:nvPr/>
            </p:nvSpPr>
            <p:spPr>
              <a:xfrm>
                <a:off x="1789237" y="3214028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26" name="Kříž 25">
                <a:extLst>
                  <a:ext uri="{FF2B5EF4-FFF2-40B4-BE49-F238E27FC236}">
                    <a16:creationId xmlns:a16="http://schemas.microsoft.com/office/drawing/2014/main" id="{05B4F4CF-EFCB-4A75-AB85-1FC92F6589D9}"/>
                  </a:ext>
                </a:extLst>
              </p:cNvPr>
              <p:cNvSpPr/>
              <p:nvPr/>
            </p:nvSpPr>
            <p:spPr>
              <a:xfrm>
                <a:off x="2781434" y="2089323"/>
                <a:ext cx="445421" cy="421495"/>
              </a:xfrm>
              <a:prstGeom prst="plus">
                <a:avLst>
                  <a:gd name="adj" fmla="val 38954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27" name="Skupina 26">
              <a:extLst>
                <a:ext uri="{FF2B5EF4-FFF2-40B4-BE49-F238E27FC236}">
                  <a16:creationId xmlns:a16="http://schemas.microsoft.com/office/drawing/2014/main" id="{7D719710-1614-432B-A007-A6CF8B528512}"/>
                </a:ext>
              </a:extLst>
            </p:cNvPr>
            <p:cNvGrpSpPr/>
            <p:nvPr/>
          </p:nvGrpSpPr>
          <p:grpSpPr>
            <a:xfrm>
              <a:off x="3692010" y="1590507"/>
              <a:ext cx="1935822" cy="2120048"/>
              <a:chOff x="1417961" y="4308618"/>
              <a:chExt cx="2097141" cy="2296719"/>
            </a:xfrm>
          </p:grpSpPr>
          <p:sp>
            <p:nvSpPr>
              <p:cNvPr id="5" name="Obdélník 4">
                <a:extLst>
                  <a:ext uri="{FF2B5EF4-FFF2-40B4-BE49-F238E27FC236}">
                    <a16:creationId xmlns:a16="http://schemas.microsoft.com/office/drawing/2014/main" id="{CB694777-99D4-4D17-9E97-8864E662C3FD}"/>
                  </a:ext>
                </a:extLst>
              </p:cNvPr>
              <p:cNvSpPr/>
              <p:nvPr/>
            </p:nvSpPr>
            <p:spPr>
              <a:xfrm>
                <a:off x="1417961" y="4308618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9" name="Ovál 18">
                <a:extLst>
                  <a:ext uri="{FF2B5EF4-FFF2-40B4-BE49-F238E27FC236}">
                    <a16:creationId xmlns:a16="http://schemas.microsoft.com/office/drawing/2014/main" id="{9448AF16-0847-4490-8761-18C2B3FE5A39}"/>
                  </a:ext>
                </a:extLst>
              </p:cNvPr>
              <p:cNvSpPr/>
              <p:nvPr/>
            </p:nvSpPr>
            <p:spPr>
              <a:xfrm>
                <a:off x="2781434" y="4654851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3" name="Kosočtverec 22">
                <a:extLst>
                  <a:ext uri="{FF2B5EF4-FFF2-40B4-BE49-F238E27FC236}">
                    <a16:creationId xmlns:a16="http://schemas.microsoft.com/office/drawing/2014/main" id="{7F9CA41D-CFE0-46E8-A187-3DF6635D2310}"/>
                  </a:ext>
                </a:extLst>
              </p:cNvPr>
              <p:cNvSpPr/>
              <p:nvPr/>
            </p:nvSpPr>
            <p:spPr>
              <a:xfrm>
                <a:off x="1752026" y="4575285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28" name="Slunce 27">
                <a:extLst>
                  <a:ext uri="{FF2B5EF4-FFF2-40B4-BE49-F238E27FC236}">
                    <a16:creationId xmlns:a16="http://schemas.microsoft.com/office/drawing/2014/main" id="{5F86F3A3-E06A-460E-BBD6-ABE42A6B576C}"/>
                  </a:ext>
                </a:extLst>
              </p:cNvPr>
              <p:cNvSpPr/>
              <p:nvPr/>
            </p:nvSpPr>
            <p:spPr>
              <a:xfrm>
                <a:off x="1679270" y="568493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35" name="Skupina 34">
              <a:extLst>
                <a:ext uri="{FF2B5EF4-FFF2-40B4-BE49-F238E27FC236}">
                  <a16:creationId xmlns:a16="http://schemas.microsoft.com/office/drawing/2014/main" id="{9289B94B-7D95-42A3-9464-6ABDC6F97CA4}"/>
                </a:ext>
              </a:extLst>
            </p:cNvPr>
            <p:cNvGrpSpPr/>
            <p:nvPr/>
          </p:nvGrpSpPr>
          <p:grpSpPr>
            <a:xfrm>
              <a:off x="6858742" y="4104542"/>
              <a:ext cx="1935822" cy="2120048"/>
              <a:chOff x="6390896" y="4308618"/>
              <a:chExt cx="2097141" cy="2296719"/>
            </a:xfrm>
          </p:grpSpPr>
          <p:sp>
            <p:nvSpPr>
              <p:cNvPr id="7" name="Obdélník 6">
                <a:extLst>
                  <a:ext uri="{FF2B5EF4-FFF2-40B4-BE49-F238E27FC236}">
                    <a16:creationId xmlns:a16="http://schemas.microsoft.com/office/drawing/2014/main" id="{17E8E8B1-5C46-434B-AD3D-8EEA53477331}"/>
                  </a:ext>
                </a:extLst>
              </p:cNvPr>
              <p:cNvSpPr/>
              <p:nvPr/>
            </p:nvSpPr>
            <p:spPr>
              <a:xfrm>
                <a:off x="6390896" y="4308618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6" name="Ovál 15">
                <a:extLst>
                  <a:ext uri="{FF2B5EF4-FFF2-40B4-BE49-F238E27FC236}">
                    <a16:creationId xmlns:a16="http://schemas.microsoft.com/office/drawing/2014/main" id="{859C2B9F-0C5C-4253-87DA-F296A5168ED1}"/>
                  </a:ext>
                </a:extLst>
              </p:cNvPr>
              <p:cNvSpPr/>
              <p:nvPr/>
            </p:nvSpPr>
            <p:spPr>
              <a:xfrm>
                <a:off x="6773001" y="4654850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1" name="Kosočtverec 20">
                <a:extLst>
                  <a:ext uri="{FF2B5EF4-FFF2-40B4-BE49-F238E27FC236}">
                    <a16:creationId xmlns:a16="http://schemas.microsoft.com/office/drawing/2014/main" id="{F841EFDE-F978-4001-A07E-594A7B0B4994}"/>
                  </a:ext>
                </a:extLst>
              </p:cNvPr>
              <p:cNvSpPr/>
              <p:nvPr/>
            </p:nvSpPr>
            <p:spPr>
              <a:xfrm>
                <a:off x="7724936" y="5717192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0" name="Měsíc 29">
                <a:extLst>
                  <a:ext uri="{FF2B5EF4-FFF2-40B4-BE49-F238E27FC236}">
                    <a16:creationId xmlns:a16="http://schemas.microsoft.com/office/drawing/2014/main" id="{9DC4A977-1C96-4FF3-AEE3-441B81A0DCEE}"/>
                  </a:ext>
                </a:extLst>
              </p:cNvPr>
              <p:cNvSpPr/>
              <p:nvPr/>
            </p:nvSpPr>
            <p:spPr>
              <a:xfrm>
                <a:off x="6835205" y="5723643"/>
                <a:ext cx="337675" cy="477408"/>
              </a:xfrm>
              <a:prstGeom prst="moon">
                <a:avLst>
                  <a:gd name="adj" fmla="val 49430"/>
                </a:avLst>
              </a:prstGeom>
              <a:solidFill>
                <a:srgbClr val="26F21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3" name="Slunce 32">
                <a:extLst>
                  <a:ext uri="{FF2B5EF4-FFF2-40B4-BE49-F238E27FC236}">
                    <a16:creationId xmlns:a16="http://schemas.microsoft.com/office/drawing/2014/main" id="{B5F30469-6E67-4827-8E55-8C8436F55EE7}"/>
                  </a:ext>
                </a:extLst>
              </p:cNvPr>
              <p:cNvSpPr/>
              <p:nvPr/>
            </p:nvSpPr>
            <p:spPr>
              <a:xfrm>
                <a:off x="7678006" y="457528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sp>
          <p:nvSpPr>
            <p:cNvPr id="36" name="Obdélník 35">
              <a:extLst>
                <a:ext uri="{FF2B5EF4-FFF2-40B4-BE49-F238E27FC236}">
                  <a16:creationId xmlns:a16="http://schemas.microsoft.com/office/drawing/2014/main" id="{3872381E-2587-4D8C-8658-E9E9364B2206}"/>
                </a:ext>
              </a:extLst>
            </p:cNvPr>
            <p:cNvSpPr/>
            <p:nvPr/>
          </p:nvSpPr>
          <p:spPr>
            <a:xfrm>
              <a:off x="3106125" y="521505"/>
              <a:ext cx="2931751" cy="93351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ÚKOL 1: JAK NEJLÉPE ROZTŘÍDIT KARTY?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7" name="Obdélník 36">
              <a:extLst>
                <a:ext uri="{FF2B5EF4-FFF2-40B4-BE49-F238E27FC236}">
                  <a16:creationId xmlns:a16="http://schemas.microsoft.com/office/drawing/2014/main" id="{091620BB-E938-4859-AF08-10973F1DC181}"/>
                </a:ext>
              </a:extLst>
            </p:cNvPr>
            <p:cNvSpPr/>
            <p:nvPr/>
          </p:nvSpPr>
          <p:spPr>
            <a:xfrm>
              <a:off x="3139462" y="6309063"/>
              <a:ext cx="2931751" cy="5170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počet symbolů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9" name="Zástupný symbol pro číslo snímku 28">
            <a:extLst>
              <a:ext uri="{FF2B5EF4-FFF2-40B4-BE49-F238E27FC236}">
                <a16:creationId xmlns:a16="http://schemas.microsoft.com/office/drawing/2014/main" id="{1D8BE2FE-874E-469E-97B8-C4E53B15D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6826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kupina 9">
            <a:extLst>
              <a:ext uri="{FF2B5EF4-FFF2-40B4-BE49-F238E27FC236}">
                <a16:creationId xmlns:a16="http://schemas.microsoft.com/office/drawing/2014/main" id="{4CC16DCA-5583-41D4-A6D7-BE2E94E8639F}"/>
              </a:ext>
            </a:extLst>
          </p:cNvPr>
          <p:cNvGrpSpPr/>
          <p:nvPr/>
        </p:nvGrpSpPr>
        <p:grpSpPr>
          <a:xfrm>
            <a:off x="160267" y="521505"/>
            <a:ext cx="8634297" cy="6339864"/>
            <a:chOff x="160267" y="521505"/>
            <a:chExt cx="8634297" cy="6339864"/>
          </a:xfrm>
        </p:grpSpPr>
        <p:grpSp>
          <p:nvGrpSpPr>
            <p:cNvPr id="20" name="Skupina 19">
              <a:extLst>
                <a:ext uri="{FF2B5EF4-FFF2-40B4-BE49-F238E27FC236}">
                  <a16:creationId xmlns:a16="http://schemas.microsoft.com/office/drawing/2014/main" id="{287DED8C-2536-4E86-A359-B86D4DF79FEC}"/>
                </a:ext>
              </a:extLst>
            </p:cNvPr>
            <p:cNvGrpSpPr/>
            <p:nvPr/>
          </p:nvGrpSpPr>
          <p:grpSpPr>
            <a:xfrm>
              <a:off x="2203832" y="2747403"/>
              <a:ext cx="1935822" cy="2120048"/>
              <a:chOff x="6390896" y="1792556"/>
              <a:chExt cx="2097141" cy="2296719"/>
            </a:xfrm>
          </p:grpSpPr>
          <p:sp>
            <p:nvSpPr>
              <p:cNvPr id="9" name="Obdélník 8">
                <a:extLst>
                  <a:ext uri="{FF2B5EF4-FFF2-40B4-BE49-F238E27FC236}">
                    <a16:creationId xmlns:a16="http://schemas.microsoft.com/office/drawing/2014/main" id="{FC5BE009-4341-40AF-82B8-85876F87E91A}"/>
                  </a:ext>
                </a:extLst>
              </p:cNvPr>
              <p:cNvSpPr/>
              <p:nvPr/>
            </p:nvSpPr>
            <p:spPr>
              <a:xfrm>
                <a:off x="6390896" y="1792556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2" name="Obdélník 11">
                <a:extLst>
                  <a:ext uri="{FF2B5EF4-FFF2-40B4-BE49-F238E27FC236}">
                    <a16:creationId xmlns:a16="http://schemas.microsoft.com/office/drawing/2014/main" id="{80F1B2A2-4A37-4191-B7F0-60187F361CB9}"/>
                  </a:ext>
                </a:extLst>
              </p:cNvPr>
              <p:cNvSpPr/>
              <p:nvPr/>
            </p:nvSpPr>
            <p:spPr>
              <a:xfrm>
                <a:off x="6835205" y="3252734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5" name="Ovál 14">
                <a:extLst>
                  <a:ext uri="{FF2B5EF4-FFF2-40B4-BE49-F238E27FC236}">
                    <a16:creationId xmlns:a16="http://schemas.microsoft.com/office/drawing/2014/main" id="{4AE792F6-CBF4-46B5-8B37-511DE6205AD3}"/>
                  </a:ext>
                </a:extLst>
              </p:cNvPr>
              <p:cNvSpPr/>
              <p:nvPr/>
            </p:nvSpPr>
            <p:spPr>
              <a:xfrm>
                <a:off x="7776587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</p:grpSp>
        <p:grpSp>
          <p:nvGrpSpPr>
            <p:cNvPr id="3" name="Skupina 2">
              <a:extLst>
                <a:ext uri="{FF2B5EF4-FFF2-40B4-BE49-F238E27FC236}">
                  <a16:creationId xmlns:a16="http://schemas.microsoft.com/office/drawing/2014/main" id="{0857336B-F5A3-4BDE-A5FC-0515C2A5C364}"/>
                </a:ext>
              </a:extLst>
            </p:cNvPr>
            <p:cNvGrpSpPr/>
            <p:nvPr/>
          </p:nvGrpSpPr>
          <p:grpSpPr>
            <a:xfrm>
              <a:off x="4833075" y="2747402"/>
              <a:ext cx="1935822" cy="2120048"/>
              <a:chOff x="3904429" y="1792556"/>
              <a:chExt cx="2097141" cy="2296719"/>
            </a:xfrm>
          </p:grpSpPr>
          <p:sp>
            <p:nvSpPr>
              <p:cNvPr id="8" name="Obdélník 7">
                <a:extLst>
                  <a:ext uri="{FF2B5EF4-FFF2-40B4-BE49-F238E27FC236}">
                    <a16:creationId xmlns:a16="http://schemas.microsoft.com/office/drawing/2014/main" id="{5430AE2F-F707-4FD8-B753-EB46CC86C4D4}"/>
                  </a:ext>
                </a:extLst>
              </p:cNvPr>
              <p:cNvSpPr/>
              <p:nvPr/>
            </p:nvSpPr>
            <p:spPr>
              <a:xfrm>
                <a:off x="3904429" y="1792556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8" name="Ovál 17">
                <a:extLst>
                  <a:ext uri="{FF2B5EF4-FFF2-40B4-BE49-F238E27FC236}">
                    <a16:creationId xmlns:a16="http://schemas.microsoft.com/office/drawing/2014/main" id="{46BE6F86-33BB-4563-824C-98CFCC995448}"/>
                  </a:ext>
                </a:extLst>
              </p:cNvPr>
              <p:cNvSpPr/>
              <p:nvPr/>
            </p:nvSpPr>
            <p:spPr>
              <a:xfrm>
                <a:off x="5159184" y="208932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2" name="Kosočtverec 21">
                <a:extLst>
                  <a:ext uri="{FF2B5EF4-FFF2-40B4-BE49-F238E27FC236}">
                    <a16:creationId xmlns:a16="http://schemas.microsoft.com/office/drawing/2014/main" id="{4F4BF5B8-BDAE-4B5F-878C-84828B202F3C}"/>
                  </a:ext>
                </a:extLst>
              </p:cNvPr>
              <p:cNvSpPr/>
              <p:nvPr/>
            </p:nvSpPr>
            <p:spPr>
              <a:xfrm>
                <a:off x="4293058" y="3161340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31" name="Skupina 30">
              <a:extLst>
                <a:ext uri="{FF2B5EF4-FFF2-40B4-BE49-F238E27FC236}">
                  <a16:creationId xmlns:a16="http://schemas.microsoft.com/office/drawing/2014/main" id="{192D9529-12AE-48F7-8783-728039E16C96}"/>
                </a:ext>
              </a:extLst>
            </p:cNvPr>
            <p:cNvGrpSpPr/>
            <p:nvPr/>
          </p:nvGrpSpPr>
          <p:grpSpPr>
            <a:xfrm>
              <a:off x="183392" y="3988409"/>
              <a:ext cx="1935822" cy="2120048"/>
              <a:chOff x="3904429" y="4308618"/>
              <a:chExt cx="2097141" cy="2296719"/>
            </a:xfrm>
          </p:grpSpPr>
          <p:sp>
            <p:nvSpPr>
              <p:cNvPr id="6" name="Obdélník 5">
                <a:extLst>
                  <a:ext uri="{FF2B5EF4-FFF2-40B4-BE49-F238E27FC236}">
                    <a16:creationId xmlns:a16="http://schemas.microsoft.com/office/drawing/2014/main" id="{78F1DEA0-22B3-4F07-B929-A3CDAE4D8BF2}"/>
                  </a:ext>
                </a:extLst>
              </p:cNvPr>
              <p:cNvSpPr/>
              <p:nvPr/>
            </p:nvSpPr>
            <p:spPr>
              <a:xfrm>
                <a:off x="3904429" y="4308618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3" name="Obdélník 12">
                <a:extLst>
                  <a:ext uri="{FF2B5EF4-FFF2-40B4-BE49-F238E27FC236}">
                    <a16:creationId xmlns:a16="http://schemas.microsoft.com/office/drawing/2014/main" id="{6557DBDC-8104-4FF4-A3AA-BB6B3B36B668}"/>
                  </a:ext>
                </a:extLst>
              </p:cNvPr>
              <p:cNvSpPr/>
              <p:nvPr/>
            </p:nvSpPr>
            <p:spPr>
              <a:xfrm>
                <a:off x="5146967" y="578600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7" name="Ovál 16">
                <a:extLst>
                  <a:ext uri="{FF2B5EF4-FFF2-40B4-BE49-F238E27FC236}">
                    <a16:creationId xmlns:a16="http://schemas.microsoft.com/office/drawing/2014/main" id="{E019560D-7A9B-4C3B-B8BB-56C076E143D5}"/>
                  </a:ext>
                </a:extLst>
              </p:cNvPr>
              <p:cNvSpPr/>
              <p:nvPr/>
            </p:nvSpPr>
            <p:spPr>
              <a:xfrm>
                <a:off x="4293058" y="4661303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5" name="Rovnoramenný trojúhelník 24">
                <a:extLst>
                  <a:ext uri="{FF2B5EF4-FFF2-40B4-BE49-F238E27FC236}">
                    <a16:creationId xmlns:a16="http://schemas.microsoft.com/office/drawing/2014/main" id="{4AE913AC-237B-4E28-9B9E-E010A9FD6D7C}"/>
                  </a:ext>
                </a:extLst>
              </p:cNvPr>
              <p:cNvSpPr/>
              <p:nvPr/>
            </p:nvSpPr>
            <p:spPr>
              <a:xfrm>
                <a:off x="5128361" y="4654854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2" name="Skupina 1">
              <a:extLst>
                <a:ext uri="{FF2B5EF4-FFF2-40B4-BE49-F238E27FC236}">
                  <a16:creationId xmlns:a16="http://schemas.microsoft.com/office/drawing/2014/main" id="{851E84E1-2F60-4779-A628-8074229323ED}"/>
                </a:ext>
              </a:extLst>
            </p:cNvPr>
            <p:cNvGrpSpPr/>
            <p:nvPr/>
          </p:nvGrpSpPr>
          <p:grpSpPr>
            <a:xfrm>
              <a:off x="160267" y="1668932"/>
              <a:ext cx="1935822" cy="2120048"/>
              <a:chOff x="1417961" y="1792556"/>
              <a:chExt cx="2097141" cy="2296719"/>
            </a:xfrm>
          </p:grpSpPr>
          <p:sp>
            <p:nvSpPr>
              <p:cNvPr id="4" name="Obdélník 3">
                <a:extLst>
                  <a:ext uri="{FF2B5EF4-FFF2-40B4-BE49-F238E27FC236}">
                    <a16:creationId xmlns:a16="http://schemas.microsoft.com/office/drawing/2014/main" id="{CA7D195F-71B8-40BC-B918-49A5FAB5386A}"/>
                  </a:ext>
                </a:extLst>
              </p:cNvPr>
              <p:cNvSpPr/>
              <p:nvPr/>
            </p:nvSpPr>
            <p:spPr>
              <a:xfrm>
                <a:off x="1417961" y="1792556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1" name="Obdélník 10">
                <a:extLst>
                  <a:ext uri="{FF2B5EF4-FFF2-40B4-BE49-F238E27FC236}">
                    <a16:creationId xmlns:a16="http://schemas.microsoft.com/office/drawing/2014/main" id="{BC8690D5-394B-4B7E-B369-9D9D75F3A720}"/>
                  </a:ext>
                </a:extLst>
              </p:cNvPr>
              <p:cNvSpPr/>
              <p:nvPr/>
            </p:nvSpPr>
            <p:spPr>
              <a:xfrm>
                <a:off x="1810066" y="2106527"/>
                <a:ext cx="393489" cy="352680"/>
              </a:xfrm>
              <a:prstGeom prst="rect">
                <a:avLst/>
              </a:prstGeom>
              <a:solidFill>
                <a:srgbClr val="0D530D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4" name="Ovál 13">
                <a:extLst>
                  <a:ext uri="{FF2B5EF4-FFF2-40B4-BE49-F238E27FC236}">
                    <a16:creationId xmlns:a16="http://schemas.microsoft.com/office/drawing/2014/main" id="{85A5C00F-0817-47EA-B59E-128CCFD6CA74}"/>
                  </a:ext>
                </a:extLst>
              </p:cNvPr>
              <p:cNvSpPr/>
              <p:nvPr/>
            </p:nvSpPr>
            <p:spPr>
              <a:xfrm>
                <a:off x="2781434" y="3252734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4" name="Rovnoramenný trojúhelník 23">
                <a:extLst>
                  <a:ext uri="{FF2B5EF4-FFF2-40B4-BE49-F238E27FC236}">
                    <a16:creationId xmlns:a16="http://schemas.microsoft.com/office/drawing/2014/main" id="{A97E33A4-D5D8-4366-9949-4DE95B41E8A4}"/>
                  </a:ext>
                </a:extLst>
              </p:cNvPr>
              <p:cNvSpPr/>
              <p:nvPr/>
            </p:nvSpPr>
            <p:spPr>
              <a:xfrm>
                <a:off x="1789237" y="3214028"/>
                <a:ext cx="430701" cy="359130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26" name="Kříž 25">
                <a:extLst>
                  <a:ext uri="{FF2B5EF4-FFF2-40B4-BE49-F238E27FC236}">
                    <a16:creationId xmlns:a16="http://schemas.microsoft.com/office/drawing/2014/main" id="{05B4F4CF-EFCB-4A75-AB85-1FC92F6589D9}"/>
                  </a:ext>
                </a:extLst>
              </p:cNvPr>
              <p:cNvSpPr/>
              <p:nvPr/>
            </p:nvSpPr>
            <p:spPr>
              <a:xfrm>
                <a:off x="2781434" y="2089323"/>
                <a:ext cx="445421" cy="421495"/>
              </a:xfrm>
              <a:prstGeom prst="plus">
                <a:avLst>
                  <a:gd name="adj" fmla="val 38954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27" name="Skupina 26">
              <a:extLst>
                <a:ext uri="{FF2B5EF4-FFF2-40B4-BE49-F238E27FC236}">
                  <a16:creationId xmlns:a16="http://schemas.microsoft.com/office/drawing/2014/main" id="{7D719710-1614-432B-A007-A6CF8B528512}"/>
                </a:ext>
              </a:extLst>
            </p:cNvPr>
            <p:cNvGrpSpPr/>
            <p:nvPr/>
          </p:nvGrpSpPr>
          <p:grpSpPr>
            <a:xfrm>
              <a:off x="6858742" y="1664893"/>
              <a:ext cx="1935822" cy="2120048"/>
              <a:chOff x="1417961" y="4308618"/>
              <a:chExt cx="2097141" cy="2296719"/>
            </a:xfrm>
          </p:grpSpPr>
          <p:sp>
            <p:nvSpPr>
              <p:cNvPr id="5" name="Obdélník 4">
                <a:extLst>
                  <a:ext uri="{FF2B5EF4-FFF2-40B4-BE49-F238E27FC236}">
                    <a16:creationId xmlns:a16="http://schemas.microsoft.com/office/drawing/2014/main" id="{CB694777-99D4-4D17-9E97-8864E662C3FD}"/>
                  </a:ext>
                </a:extLst>
              </p:cNvPr>
              <p:cNvSpPr/>
              <p:nvPr/>
            </p:nvSpPr>
            <p:spPr>
              <a:xfrm>
                <a:off x="1417961" y="4308618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9" name="Ovál 18">
                <a:extLst>
                  <a:ext uri="{FF2B5EF4-FFF2-40B4-BE49-F238E27FC236}">
                    <a16:creationId xmlns:a16="http://schemas.microsoft.com/office/drawing/2014/main" id="{9448AF16-0847-4490-8761-18C2B3FE5A39}"/>
                  </a:ext>
                </a:extLst>
              </p:cNvPr>
              <p:cNvSpPr/>
              <p:nvPr/>
            </p:nvSpPr>
            <p:spPr>
              <a:xfrm>
                <a:off x="2781434" y="4654851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3" name="Kosočtverec 22">
                <a:extLst>
                  <a:ext uri="{FF2B5EF4-FFF2-40B4-BE49-F238E27FC236}">
                    <a16:creationId xmlns:a16="http://schemas.microsoft.com/office/drawing/2014/main" id="{7F9CA41D-CFE0-46E8-A187-3DF6635D2310}"/>
                  </a:ext>
                </a:extLst>
              </p:cNvPr>
              <p:cNvSpPr/>
              <p:nvPr/>
            </p:nvSpPr>
            <p:spPr>
              <a:xfrm>
                <a:off x="1752026" y="4575285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28" name="Slunce 27">
                <a:extLst>
                  <a:ext uri="{FF2B5EF4-FFF2-40B4-BE49-F238E27FC236}">
                    <a16:creationId xmlns:a16="http://schemas.microsoft.com/office/drawing/2014/main" id="{5F86F3A3-E06A-460E-BBD6-ABE42A6B576C}"/>
                  </a:ext>
                </a:extLst>
              </p:cNvPr>
              <p:cNvSpPr/>
              <p:nvPr/>
            </p:nvSpPr>
            <p:spPr>
              <a:xfrm>
                <a:off x="1679270" y="568493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grpSp>
          <p:nvGrpSpPr>
            <p:cNvPr id="35" name="Skupina 34">
              <a:extLst>
                <a:ext uri="{FF2B5EF4-FFF2-40B4-BE49-F238E27FC236}">
                  <a16:creationId xmlns:a16="http://schemas.microsoft.com/office/drawing/2014/main" id="{9289B94B-7D95-42A3-9464-6ABDC6F97CA4}"/>
                </a:ext>
              </a:extLst>
            </p:cNvPr>
            <p:cNvGrpSpPr/>
            <p:nvPr/>
          </p:nvGrpSpPr>
          <p:grpSpPr>
            <a:xfrm>
              <a:off x="6858742" y="3995363"/>
              <a:ext cx="1935822" cy="2120048"/>
              <a:chOff x="6390896" y="4308618"/>
              <a:chExt cx="2097141" cy="2296719"/>
            </a:xfrm>
          </p:grpSpPr>
          <p:sp>
            <p:nvSpPr>
              <p:cNvPr id="7" name="Obdélník 6">
                <a:extLst>
                  <a:ext uri="{FF2B5EF4-FFF2-40B4-BE49-F238E27FC236}">
                    <a16:creationId xmlns:a16="http://schemas.microsoft.com/office/drawing/2014/main" id="{17E8E8B1-5C46-434B-AD3D-8EEA53477331}"/>
                  </a:ext>
                </a:extLst>
              </p:cNvPr>
              <p:cNvSpPr/>
              <p:nvPr/>
            </p:nvSpPr>
            <p:spPr>
              <a:xfrm>
                <a:off x="6390896" y="4308618"/>
                <a:ext cx="2097141" cy="2296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16" name="Ovál 15">
                <a:extLst>
                  <a:ext uri="{FF2B5EF4-FFF2-40B4-BE49-F238E27FC236}">
                    <a16:creationId xmlns:a16="http://schemas.microsoft.com/office/drawing/2014/main" id="{859C2B9F-0C5C-4253-87DA-F296A5168ED1}"/>
                  </a:ext>
                </a:extLst>
              </p:cNvPr>
              <p:cNvSpPr/>
              <p:nvPr/>
            </p:nvSpPr>
            <p:spPr>
              <a:xfrm>
                <a:off x="6773001" y="4654850"/>
                <a:ext cx="399879" cy="35268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21" name="Kosočtverec 20">
                <a:extLst>
                  <a:ext uri="{FF2B5EF4-FFF2-40B4-BE49-F238E27FC236}">
                    <a16:creationId xmlns:a16="http://schemas.microsoft.com/office/drawing/2014/main" id="{F841EFDE-F978-4001-A07E-594A7B0B4994}"/>
                  </a:ext>
                </a:extLst>
              </p:cNvPr>
              <p:cNvSpPr/>
              <p:nvPr/>
            </p:nvSpPr>
            <p:spPr>
              <a:xfrm>
                <a:off x="7724936" y="5717192"/>
                <a:ext cx="451530" cy="464505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0" name="Měsíc 29">
                <a:extLst>
                  <a:ext uri="{FF2B5EF4-FFF2-40B4-BE49-F238E27FC236}">
                    <a16:creationId xmlns:a16="http://schemas.microsoft.com/office/drawing/2014/main" id="{9DC4A977-1C96-4FF3-AEE3-441B81A0DCEE}"/>
                  </a:ext>
                </a:extLst>
              </p:cNvPr>
              <p:cNvSpPr/>
              <p:nvPr/>
            </p:nvSpPr>
            <p:spPr>
              <a:xfrm>
                <a:off x="6835205" y="5723643"/>
                <a:ext cx="337675" cy="477408"/>
              </a:xfrm>
              <a:prstGeom prst="moon">
                <a:avLst>
                  <a:gd name="adj" fmla="val 49430"/>
                </a:avLst>
              </a:prstGeom>
              <a:solidFill>
                <a:srgbClr val="26F21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3" name="Slunce 32">
                <a:extLst>
                  <a:ext uri="{FF2B5EF4-FFF2-40B4-BE49-F238E27FC236}">
                    <a16:creationId xmlns:a16="http://schemas.microsoft.com/office/drawing/2014/main" id="{B5F30469-6E67-4827-8E55-8C8436F55EE7}"/>
                  </a:ext>
                </a:extLst>
              </p:cNvPr>
              <p:cNvSpPr/>
              <p:nvPr/>
            </p:nvSpPr>
            <p:spPr>
              <a:xfrm>
                <a:off x="7678006" y="4575285"/>
                <a:ext cx="597041" cy="529020"/>
              </a:xfrm>
              <a:prstGeom prst="sun">
                <a:avLst/>
              </a:prstGeom>
              <a:solidFill>
                <a:srgbClr val="F99E25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sp>
          <p:nvSpPr>
            <p:cNvPr id="37" name="Obdélník 36">
              <a:extLst>
                <a:ext uri="{FF2B5EF4-FFF2-40B4-BE49-F238E27FC236}">
                  <a16:creationId xmlns:a16="http://schemas.microsoft.com/office/drawing/2014/main" id="{091620BB-E938-4859-AF08-10973F1DC181}"/>
                </a:ext>
              </a:extLst>
            </p:cNvPr>
            <p:cNvSpPr/>
            <p:nvPr/>
          </p:nvSpPr>
          <p:spPr>
            <a:xfrm>
              <a:off x="3106124" y="6344366"/>
              <a:ext cx="2931751" cy="5170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čtverce x kosočtverce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8" name="Obdélník 37">
              <a:extLst>
                <a:ext uri="{FF2B5EF4-FFF2-40B4-BE49-F238E27FC236}">
                  <a16:creationId xmlns:a16="http://schemas.microsoft.com/office/drawing/2014/main" id="{528FF0DF-B516-4905-B284-292E7CAC721E}"/>
                </a:ext>
              </a:extLst>
            </p:cNvPr>
            <p:cNvSpPr/>
            <p:nvPr/>
          </p:nvSpPr>
          <p:spPr>
            <a:xfrm>
              <a:off x="3106125" y="521505"/>
              <a:ext cx="2931751" cy="93351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ÚKOL 1: JAK NEJLÉPE ROZTŘÍDIT KARTY?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9" name="Zástupný symbol pro číslo snímku 28">
            <a:extLst>
              <a:ext uri="{FF2B5EF4-FFF2-40B4-BE49-F238E27FC236}">
                <a16:creationId xmlns:a16="http://schemas.microsoft.com/office/drawing/2014/main" id="{FF74CAAA-F811-4D6F-81C7-5902A48E5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5995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6A46E0BB-6668-4E1B-8C69-74F594BF2D77}"/>
              </a:ext>
            </a:extLst>
          </p:cNvPr>
          <p:cNvGrpSpPr/>
          <p:nvPr/>
        </p:nvGrpSpPr>
        <p:grpSpPr>
          <a:xfrm>
            <a:off x="1" y="263770"/>
            <a:ext cx="9143999" cy="6478183"/>
            <a:chOff x="1" y="263770"/>
            <a:chExt cx="9143999" cy="6478183"/>
          </a:xfrm>
        </p:grpSpPr>
        <p:pic>
          <p:nvPicPr>
            <p:cNvPr id="3" name="Grafický objekt 2" descr="Lezení">
              <a:extLst>
                <a:ext uri="{FF2B5EF4-FFF2-40B4-BE49-F238E27FC236}">
                  <a16:creationId xmlns:a16="http://schemas.microsoft.com/office/drawing/2014/main" id="{9269A892-315F-471D-A29E-96A976B70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28183" y="5653071"/>
              <a:ext cx="1088882" cy="1088882"/>
            </a:xfrm>
            <a:prstGeom prst="rect">
              <a:avLst/>
            </a:prstGeom>
          </p:spPr>
        </p:pic>
        <p:pic>
          <p:nvPicPr>
            <p:cNvPr id="5" name="Grafický objekt 4" descr="Chůze">
              <a:extLst>
                <a:ext uri="{FF2B5EF4-FFF2-40B4-BE49-F238E27FC236}">
                  <a16:creationId xmlns:a16="http://schemas.microsoft.com/office/drawing/2014/main" id="{8861BAE8-5753-4782-97B4-5222309701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271912" y="5505349"/>
              <a:ext cx="1088882" cy="1088882"/>
            </a:xfrm>
            <a:prstGeom prst="rect">
              <a:avLst/>
            </a:prstGeom>
          </p:spPr>
        </p:pic>
        <p:pic>
          <p:nvPicPr>
            <p:cNvPr id="7" name="Grafický objekt 6" descr="Běh">
              <a:extLst>
                <a:ext uri="{FF2B5EF4-FFF2-40B4-BE49-F238E27FC236}">
                  <a16:creationId xmlns:a16="http://schemas.microsoft.com/office/drawing/2014/main" id="{100CD2DD-2C89-4533-99F5-2BD40061D3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60604" y="5519311"/>
              <a:ext cx="1088882" cy="1088882"/>
            </a:xfrm>
            <a:prstGeom prst="rect">
              <a:avLst/>
            </a:prstGeom>
          </p:spPr>
        </p:pic>
        <p:pic>
          <p:nvPicPr>
            <p:cNvPr id="4" name="Grafický objekt 3" descr="Listnatý strom">
              <a:extLst>
                <a:ext uri="{FF2B5EF4-FFF2-40B4-BE49-F238E27FC236}">
                  <a16:creationId xmlns:a16="http://schemas.microsoft.com/office/drawing/2014/main" id="{700DFBAB-8D6F-4A86-96B7-4BFD329D9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141509" y="2717482"/>
              <a:ext cx="844062" cy="844062"/>
            </a:xfrm>
            <a:prstGeom prst="rect">
              <a:avLst/>
            </a:prstGeom>
          </p:spPr>
        </p:pic>
        <p:pic>
          <p:nvPicPr>
            <p:cNvPr id="8" name="Grafický objekt 7" descr="Jehličnatý strom">
              <a:extLst>
                <a:ext uri="{FF2B5EF4-FFF2-40B4-BE49-F238E27FC236}">
                  <a16:creationId xmlns:a16="http://schemas.microsoft.com/office/drawing/2014/main" id="{9CC64D0B-1589-42C7-9B00-23CCDFB16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238598" y="3719571"/>
              <a:ext cx="844062" cy="844062"/>
            </a:xfrm>
            <a:prstGeom prst="rect">
              <a:avLst/>
            </a:prstGeom>
          </p:spPr>
        </p:pic>
        <p:pic>
          <p:nvPicPr>
            <p:cNvPr id="10" name="Grafický objekt 9" descr="Hory">
              <a:extLst>
                <a:ext uri="{FF2B5EF4-FFF2-40B4-BE49-F238E27FC236}">
                  <a16:creationId xmlns:a16="http://schemas.microsoft.com/office/drawing/2014/main" id="{350B7165-000F-42A0-A23D-3F73A8473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" y="596952"/>
              <a:ext cx="1846031" cy="1846031"/>
            </a:xfrm>
            <a:prstGeom prst="rect">
              <a:avLst/>
            </a:prstGeom>
          </p:spPr>
        </p:pic>
        <p:pic>
          <p:nvPicPr>
            <p:cNvPr id="12" name="Grafický objekt 11" descr="Domov">
              <a:extLst>
                <a:ext uri="{FF2B5EF4-FFF2-40B4-BE49-F238E27FC236}">
                  <a16:creationId xmlns:a16="http://schemas.microsoft.com/office/drawing/2014/main" id="{1BF166A1-49FC-4FDD-B13C-845FC7AD39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7297447" y="2767824"/>
              <a:ext cx="844062" cy="844062"/>
            </a:xfrm>
            <a:prstGeom prst="rect">
              <a:avLst/>
            </a:prstGeom>
          </p:spPr>
        </p:pic>
        <p:pic>
          <p:nvPicPr>
            <p:cNvPr id="15" name="Grafický objekt 14" descr="Částečně zataženo">
              <a:extLst>
                <a:ext uri="{FF2B5EF4-FFF2-40B4-BE49-F238E27FC236}">
                  <a16:creationId xmlns:a16="http://schemas.microsoft.com/office/drawing/2014/main" id="{7A169219-72E4-4620-9B78-FE48180DA6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355853" y="263770"/>
              <a:ext cx="736703" cy="736703"/>
            </a:xfrm>
            <a:prstGeom prst="rect">
              <a:avLst/>
            </a:prstGeom>
          </p:spPr>
        </p:pic>
        <p:pic>
          <p:nvPicPr>
            <p:cNvPr id="20" name="Grafický objekt 19" descr="Domov">
              <a:extLst>
                <a:ext uri="{FF2B5EF4-FFF2-40B4-BE49-F238E27FC236}">
                  <a16:creationId xmlns:a16="http://schemas.microsoft.com/office/drawing/2014/main" id="{4DD1CFDC-401B-451F-A47D-981532307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906316" y="3852569"/>
              <a:ext cx="844062" cy="844062"/>
            </a:xfrm>
            <a:prstGeom prst="rect">
              <a:avLst/>
            </a:prstGeom>
          </p:spPr>
        </p:pic>
        <p:pic>
          <p:nvPicPr>
            <p:cNvPr id="21" name="Grafický objekt 20" descr="Listnatý strom">
              <a:extLst>
                <a:ext uri="{FF2B5EF4-FFF2-40B4-BE49-F238E27FC236}">
                  <a16:creationId xmlns:a16="http://schemas.microsoft.com/office/drawing/2014/main" id="{8FC63A87-219D-4411-BE75-5872CACA2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719478" y="3462704"/>
              <a:ext cx="844062" cy="844062"/>
            </a:xfrm>
            <a:prstGeom prst="rect">
              <a:avLst/>
            </a:prstGeom>
          </p:spPr>
        </p:pic>
        <p:pic>
          <p:nvPicPr>
            <p:cNvPr id="22" name="Grafický objekt 21" descr="Listnatý strom">
              <a:extLst>
                <a:ext uri="{FF2B5EF4-FFF2-40B4-BE49-F238E27FC236}">
                  <a16:creationId xmlns:a16="http://schemas.microsoft.com/office/drawing/2014/main" id="{6176E567-4181-4783-BB22-6EA5A71A6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430047" y="4451018"/>
              <a:ext cx="844062" cy="844062"/>
            </a:xfrm>
            <a:prstGeom prst="rect">
              <a:avLst/>
            </a:prstGeom>
          </p:spPr>
        </p:pic>
        <p:pic>
          <p:nvPicPr>
            <p:cNvPr id="23" name="Grafický objekt 22" descr="Listnatý strom">
              <a:extLst>
                <a:ext uri="{FF2B5EF4-FFF2-40B4-BE49-F238E27FC236}">
                  <a16:creationId xmlns:a16="http://schemas.microsoft.com/office/drawing/2014/main" id="{286AA0C6-6AFB-4284-AF61-60B6AD2AF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299938" y="3978645"/>
              <a:ext cx="844062" cy="844062"/>
            </a:xfrm>
            <a:prstGeom prst="rect">
              <a:avLst/>
            </a:prstGeom>
          </p:spPr>
        </p:pic>
        <p:pic>
          <p:nvPicPr>
            <p:cNvPr id="25" name="Grafický objekt 24" descr="Jehličnatý strom">
              <a:extLst>
                <a:ext uri="{FF2B5EF4-FFF2-40B4-BE49-F238E27FC236}">
                  <a16:creationId xmlns:a16="http://schemas.microsoft.com/office/drawing/2014/main" id="{FCEE2B26-C365-49CC-BBE7-6635A8802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695301" y="3130950"/>
              <a:ext cx="844062" cy="844062"/>
            </a:xfrm>
            <a:prstGeom prst="rect">
              <a:avLst/>
            </a:prstGeom>
          </p:spPr>
        </p:pic>
        <p:pic>
          <p:nvPicPr>
            <p:cNvPr id="26" name="Grafický objekt 25" descr="Jehličnatý strom">
              <a:extLst>
                <a:ext uri="{FF2B5EF4-FFF2-40B4-BE49-F238E27FC236}">
                  <a16:creationId xmlns:a16="http://schemas.microsoft.com/office/drawing/2014/main" id="{7A47A6A8-C942-426F-8E8F-C586964AD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170287" y="2946923"/>
              <a:ext cx="844062" cy="844062"/>
            </a:xfrm>
            <a:prstGeom prst="rect">
              <a:avLst/>
            </a:prstGeom>
          </p:spPr>
        </p:pic>
        <p:pic>
          <p:nvPicPr>
            <p:cNvPr id="28" name="Grafický objekt 27" descr="Domov">
              <a:extLst>
                <a:ext uri="{FF2B5EF4-FFF2-40B4-BE49-F238E27FC236}">
                  <a16:creationId xmlns:a16="http://schemas.microsoft.com/office/drawing/2014/main" id="{F248A377-A3AD-4BB8-A5AD-E3D818FF2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4258880" y="2411701"/>
              <a:ext cx="844062" cy="844062"/>
            </a:xfrm>
            <a:prstGeom prst="rect">
              <a:avLst/>
            </a:prstGeom>
          </p:spPr>
        </p:pic>
        <p:sp>
          <p:nvSpPr>
            <p:cNvPr id="29" name="Obdélník 28">
              <a:extLst>
                <a:ext uri="{FF2B5EF4-FFF2-40B4-BE49-F238E27FC236}">
                  <a16:creationId xmlns:a16="http://schemas.microsoft.com/office/drawing/2014/main" id="{53CC7101-7B3B-4F54-B0ED-095FB9096F59}"/>
                </a:ext>
              </a:extLst>
            </p:cNvPr>
            <p:cNvSpPr/>
            <p:nvPr/>
          </p:nvSpPr>
          <p:spPr>
            <a:xfrm>
              <a:off x="2367449" y="724333"/>
              <a:ext cx="4409102" cy="1477073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NOVÝ OBJEV: JINÝ TÝM VĚDCŮ ODHALIL, ŽE ŠLO O KARTY ZÁVODNÍKŮ Z ORIENTAČNÍHO BĚHU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4C3F8BD-F383-47FB-B836-F979381A2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103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>
            <a:extLst>
              <a:ext uri="{FF2B5EF4-FFF2-40B4-BE49-F238E27FC236}">
                <a16:creationId xmlns:a16="http://schemas.microsoft.com/office/drawing/2014/main" id="{B49F98DE-1B7E-4F3C-8645-994D739C4C96}"/>
              </a:ext>
            </a:extLst>
          </p:cNvPr>
          <p:cNvGrpSpPr/>
          <p:nvPr/>
        </p:nvGrpSpPr>
        <p:grpSpPr>
          <a:xfrm>
            <a:off x="1" y="263770"/>
            <a:ext cx="9143999" cy="6478183"/>
            <a:chOff x="1" y="263770"/>
            <a:chExt cx="9143999" cy="6478183"/>
          </a:xfrm>
        </p:grpSpPr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F52A5C52-E60B-460F-A49C-058AB54F8668}"/>
                </a:ext>
              </a:extLst>
            </p:cNvPr>
            <p:cNvSpPr/>
            <p:nvPr/>
          </p:nvSpPr>
          <p:spPr>
            <a:xfrm>
              <a:off x="3228183" y="1029480"/>
              <a:ext cx="2724186" cy="813928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cs-CZ" sz="2215" b="1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ORIENTAČNÍ BĚH</a:t>
              </a:r>
              <a:endParaRPr lang="cs-CZ" sz="1662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pic>
          <p:nvPicPr>
            <p:cNvPr id="4" name="Grafický objekt 3" descr="Listnatý strom">
              <a:extLst>
                <a:ext uri="{FF2B5EF4-FFF2-40B4-BE49-F238E27FC236}">
                  <a16:creationId xmlns:a16="http://schemas.microsoft.com/office/drawing/2014/main" id="{700DFBAB-8D6F-4A86-96B7-4BFD329D9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41509" y="2717482"/>
              <a:ext cx="844062" cy="844062"/>
            </a:xfrm>
            <a:prstGeom prst="rect">
              <a:avLst/>
            </a:prstGeom>
          </p:spPr>
        </p:pic>
        <p:pic>
          <p:nvPicPr>
            <p:cNvPr id="8" name="Grafický objekt 7" descr="Jehličnatý strom">
              <a:extLst>
                <a:ext uri="{FF2B5EF4-FFF2-40B4-BE49-F238E27FC236}">
                  <a16:creationId xmlns:a16="http://schemas.microsoft.com/office/drawing/2014/main" id="{9CC64D0B-1589-42C7-9B00-23CCDFB16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238598" y="3719571"/>
              <a:ext cx="844062" cy="844062"/>
            </a:xfrm>
            <a:prstGeom prst="rect">
              <a:avLst/>
            </a:prstGeom>
          </p:spPr>
        </p:pic>
        <p:pic>
          <p:nvPicPr>
            <p:cNvPr id="10" name="Grafický objekt 9" descr="Hory">
              <a:extLst>
                <a:ext uri="{FF2B5EF4-FFF2-40B4-BE49-F238E27FC236}">
                  <a16:creationId xmlns:a16="http://schemas.microsoft.com/office/drawing/2014/main" id="{350B7165-000F-42A0-A23D-3F73A8473A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" y="596952"/>
              <a:ext cx="1846031" cy="1846031"/>
            </a:xfrm>
            <a:prstGeom prst="rect">
              <a:avLst/>
            </a:prstGeom>
          </p:spPr>
        </p:pic>
        <p:pic>
          <p:nvPicPr>
            <p:cNvPr id="12" name="Grafický objekt 11" descr="Domov">
              <a:extLst>
                <a:ext uri="{FF2B5EF4-FFF2-40B4-BE49-F238E27FC236}">
                  <a16:creationId xmlns:a16="http://schemas.microsoft.com/office/drawing/2014/main" id="{1BF166A1-49FC-4FDD-B13C-845FC7AD39B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297447" y="2767824"/>
              <a:ext cx="844062" cy="844062"/>
            </a:xfrm>
            <a:prstGeom prst="rect">
              <a:avLst/>
            </a:prstGeom>
          </p:spPr>
        </p:pic>
        <p:pic>
          <p:nvPicPr>
            <p:cNvPr id="15" name="Grafický objekt 14" descr="Částečně zataženo">
              <a:extLst>
                <a:ext uri="{FF2B5EF4-FFF2-40B4-BE49-F238E27FC236}">
                  <a16:creationId xmlns:a16="http://schemas.microsoft.com/office/drawing/2014/main" id="{7A169219-72E4-4620-9B78-FE48180DA6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355853" y="263770"/>
              <a:ext cx="736703" cy="736703"/>
            </a:xfrm>
            <a:prstGeom prst="rect">
              <a:avLst/>
            </a:prstGeom>
          </p:spPr>
        </p:pic>
        <p:pic>
          <p:nvPicPr>
            <p:cNvPr id="20" name="Grafický objekt 19" descr="Domov">
              <a:extLst>
                <a:ext uri="{FF2B5EF4-FFF2-40B4-BE49-F238E27FC236}">
                  <a16:creationId xmlns:a16="http://schemas.microsoft.com/office/drawing/2014/main" id="{4DD1CFDC-401B-451F-A47D-981532307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906316" y="3852569"/>
              <a:ext cx="844062" cy="844062"/>
            </a:xfrm>
            <a:prstGeom prst="rect">
              <a:avLst/>
            </a:prstGeom>
          </p:spPr>
        </p:pic>
        <p:pic>
          <p:nvPicPr>
            <p:cNvPr id="21" name="Grafický objekt 20" descr="Listnatý strom">
              <a:extLst>
                <a:ext uri="{FF2B5EF4-FFF2-40B4-BE49-F238E27FC236}">
                  <a16:creationId xmlns:a16="http://schemas.microsoft.com/office/drawing/2014/main" id="{8FC63A87-219D-4411-BE75-5872CACA2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719478" y="3462704"/>
              <a:ext cx="844062" cy="844062"/>
            </a:xfrm>
            <a:prstGeom prst="rect">
              <a:avLst/>
            </a:prstGeom>
          </p:spPr>
        </p:pic>
        <p:pic>
          <p:nvPicPr>
            <p:cNvPr id="22" name="Grafický objekt 21" descr="Listnatý strom">
              <a:extLst>
                <a:ext uri="{FF2B5EF4-FFF2-40B4-BE49-F238E27FC236}">
                  <a16:creationId xmlns:a16="http://schemas.microsoft.com/office/drawing/2014/main" id="{6176E567-4181-4783-BB22-6EA5A71A6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430047" y="4451018"/>
              <a:ext cx="844062" cy="844062"/>
            </a:xfrm>
            <a:prstGeom prst="rect">
              <a:avLst/>
            </a:prstGeom>
          </p:spPr>
        </p:pic>
        <p:pic>
          <p:nvPicPr>
            <p:cNvPr id="23" name="Grafický objekt 22" descr="Listnatý strom">
              <a:extLst>
                <a:ext uri="{FF2B5EF4-FFF2-40B4-BE49-F238E27FC236}">
                  <a16:creationId xmlns:a16="http://schemas.microsoft.com/office/drawing/2014/main" id="{286AA0C6-6AFB-4284-AF61-60B6AD2AF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299938" y="3978645"/>
              <a:ext cx="844062" cy="844062"/>
            </a:xfrm>
            <a:prstGeom prst="rect">
              <a:avLst/>
            </a:prstGeom>
          </p:spPr>
        </p:pic>
        <p:pic>
          <p:nvPicPr>
            <p:cNvPr id="25" name="Grafický objekt 24" descr="Jehličnatý strom">
              <a:extLst>
                <a:ext uri="{FF2B5EF4-FFF2-40B4-BE49-F238E27FC236}">
                  <a16:creationId xmlns:a16="http://schemas.microsoft.com/office/drawing/2014/main" id="{FCEE2B26-C365-49CC-BBE7-6635A8802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95301" y="3130950"/>
              <a:ext cx="844062" cy="844062"/>
            </a:xfrm>
            <a:prstGeom prst="rect">
              <a:avLst/>
            </a:prstGeom>
          </p:spPr>
        </p:pic>
        <p:pic>
          <p:nvPicPr>
            <p:cNvPr id="26" name="Grafický objekt 25" descr="Jehličnatý strom">
              <a:extLst>
                <a:ext uri="{FF2B5EF4-FFF2-40B4-BE49-F238E27FC236}">
                  <a16:creationId xmlns:a16="http://schemas.microsoft.com/office/drawing/2014/main" id="{7A47A6A8-C942-426F-8E8F-C586964AD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170287" y="2946923"/>
              <a:ext cx="844062" cy="844062"/>
            </a:xfrm>
            <a:prstGeom prst="rect">
              <a:avLst/>
            </a:prstGeom>
          </p:spPr>
        </p:pic>
        <p:sp>
          <p:nvSpPr>
            <p:cNvPr id="18" name="Kosočtverec 17">
              <a:extLst>
                <a:ext uri="{FF2B5EF4-FFF2-40B4-BE49-F238E27FC236}">
                  <a16:creationId xmlns:a16="http://schemas.microsoft.com/office/drawing/2014/main" id="{B3B2EBE0-641A-43F9-BE19-88E3F05C21D4}"/>
                </a:ext>
              </a:extLst>
            </p:cNvPr>
            <p:cNvSpPr/>
            <p:nvPr/>
          </p:nvSpPr>
          <p:spPr>
            <a:xfrm>
              <a:off x="6810970" y="2937355"/>
              <a:ext cx="529493" cy="562708"/>
            </a:xfrm>
            <a:prstGeom prst="diamond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19" name="Rovnoramenný trojúhelník 18">
              <a:extLst>
                <a:ext uri="{FF2B5EF4-FFF2-40B4-BE49-F238E27FC236}">
                  <a16:creationId xmlns:a16="http://schemas.microsoft.com/office/drawing/2014/main" id="{C524DCA9-4903-48B4-BF8B-130D95E73B1C}"/>
                </a:ext>
              </a:extLst>
            </p:cNvPr>
            <p:cNvSpPr/>
            <p:nvPr/>
          </p:nvSpPr>
          <p:spPr>
            <a:xfrm>
              <a:off x="2683311" y="4016223"/>
              <a:ext cx="505067" cy="43505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sp>
          <p:nvSpPr>
            <p:cNvPr id="28" name="Měsíc 27">
              <a:extLst>
                <a:ext uri="{FF2B5EF4-FFF2-40B4-BE49-F238E27FC236}">
                  <a16:creationId xmlns:a16="http://schemas.microsoft.com/office/drawing/2014/main" id="{9FD8087E-4ACA-48C6-B5CF-D38527F02949}"/>
                </a:ext>
              </a:extLst>
            </p:cNvPr>
            <p:cNvSpPr/>
            <p:nvPr/>
          </p:nvSpPr>
          <p:spPr>
            <a:xfrm>
              <a:off x="5156895" y="2621893"/>
              <a:ext cx="395979" cy="578339"/>
            </a:xfrm>
            <a:prstGeom prst="moon">
              <a:avLst>
                <a:gd name="adj" fmla="val 49430"/>
              </a:avLst>
            </a:prstGeom>
            <a:solidFill>
              <a:srgbClr val="26F21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cs-CZ" sz="1662"/>
            </a:p>
          </p:txBody>
        </p:sp>
        <p:pic>
          <p:nvPicPr>
            <p:cNvPr id="29" name="Grafický objekt 28" descr="Lezení">
              <a:extLst>
                <a:ext uri="{FF2B5EF4-FFF2-40B4-BE49-F238E27FC236}">
                  <a16:creationId xmlns:a16="http://schemas.microsoft.com/office/drawing/2014/main" id="{80CB5593-151F-4086-A15A-D589668BD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228183" y="5653071"/>
              <a:ext cx="1088882" cy="1088882"/>
            </a:xfrm>
            <a:prstGeom prst="rect">
              <a:avLst/>
            </a:prstGeom>
          </p:spPr>
        </p:pic>
        <p:pic>
          <p:nvPicPr>
            <p:cNvPr id="30" name="Grafický objekt 29" descr="Chůze">
              <a:extLst>
                <a:ext uri="{FF2B5EF4-FFF2-40B4-BE49-F238E27FC236}">
                  <a16:creationId xmlns:a16="http://schemas.microsoft.com/office/drawing/2014/main" id="{5BBFEE3A-841A-4190-9E81-6EB7AFAC7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4271912" y="5505349"/>
              <a:ext cx="1088882" cy="1088882"/>
            </a:xfrm>
            <a:prstGeom prst="rect">
              <a:avLst/>
            </a:prstGeom>
          </p:spPr>
        </p:pic>
        <p:pic>
          <p:nvPicPr>
            <p:cNvPr id="31" name="Grafický objekt 30" descr="Běh">
              <a:extLst>
                <a:ext uri="{FF2B5EF4-FFF2-40B4-BE49-F238E27FC236}">
                  <a16:creationId xmlns:a16="http://schemas.microsoft.com/office/drawing/2014/main" id="{9B51032D-5B31-4BFB-BB48-AC0C26300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160604" y="5519311"/>
              <a:ext cx="1088882" cy="1088882"/>
            </a:xfrm>
            <a:prstGeom prst="rect">
              <a:avLst/>
            </a:prstGeom>
          </p:spPr>
        </p:pic>
        <p:grpSp>
          <p:nvGrpSpPr>
            <p:cNvPr id="2" name="Skupina 1">
              <a:extLst>
                <a:ext uri="{FF2B5EF4-FFF2-40B4-BE49-F238E27FC236}">
                  <a16:creationId xmlns:a16="http://schemas.microsoft.com/office/drawing/2014/main" id="{31B6A5B3-C7B9-462E-8C1B-63E91CC17AF0}"/>
                </a:ext>
              </a:extLst>
            </p:cNvPr>
            <p:cNvGrpSpPr/>
            <p:nvPr/>
          </p:nvGrpSpPr>
          <p:grpSpPr>
            <a:xfrm>
              <a:off x="7846998" y="392574"/>
              <a:ext cx="1138573" cy="1472317"/>
              <a:chOff x="6767688" y="3578569"/>
              <a:chExt cx="2509480" cy="2814296"/>
            </a:xfrm>
          </p:grpSpPr>
          <p:sp>
            <p:nvSpPr>
              <p:cNvPr id="32" name="Obdélník 31">
                <a:extLst>
                  <a:ext uri="{FF2B5EF4-FFF2-40B4-BE49-F238E27FC236}">
                    <a16:creationId xmlns:a16="http://schemas.microsoft.com/office/drawing/2014/main" id="{654D8164-C314-4646-9300-5D8A813A394B}"/>
                  </a:ext>
                </a:extLst>
              </p:cNvPr>
              <p:cNvSpPr/>
              <p:nvPr/>
            </p:nvSpPr>
            <p:spPr>
              <a:xfrm>
                <a:off x="6767688" y="3578569"/>
                <a:ext cx="2509480" cy="2814296"/>
              </a:xfrm>
              <a:prstGeom prst="rect">
                <a:avLst/>
              </a:prstGeom>
              <a:solidFill>
                <a:schemeClr val="bg2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3" name="Ovál 32">
                <a:extLst>
                  <a:ext uri="{FF2B5EF4-FFF2-40B4-BE49-F238E27FC236}">
                    <a16:creationId xmlns:a16="http://schemas.microsoft.com/office/drawing/2014/main" id="{15C2CEE4-599E-4A3D-98D4-6C0DE487FF58}"/>
                  </a:ext>
                </a:extLst>
              </p:cNvPr>
              <p:cNvSpPr/>
              <p:nvPr/>
            </p:nvSpPr>
            <p:spPr>
              <a:xfrm>
                <a:off x="7253109" y="4032952"/>
                <a:ext cx="478503" cy="432158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 dirty="0"/>
              </a:p>
            </p:txBody>
          </p:sp>
          <p:sp>
            <p:nvSpPr>
              <p:cNvPr id="34" name="Kosočtverec 33">
                <a:extLst>
                  <a:ext uri="{FF2B5EF4-FFF2-40B4-BE49-F238E27FC236}">
                    <a16:creationId xmlns:a16="http://schemas.microsoft.com/office/drawing/2014/main" id="{42718BC4-4D01-4E4D-A9BC-CCA5864D4082}"/>
                  </a:ext>
                </a:extLst>
              </p:cNvPr>
              <p:cNvSpPr/>
              <p:nvPr/>
            </p:nvSpPr>
            <p:spPr>
              <a:xfrm>
                <a:off x="8462433" y="5427132"/>
                <a:ext cx="540309" cy="569184"/>
              </a:xfrm>
              <a:prstGeom prst="diamond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5" name="Měsíc 34">
                <a:extLst>
                  <a:ext uri="{FF2B5EF4-FFF2-40B4-BE49-F238E27FC236}">
                    <a16:creationId xmlns:a16="http://schemas.microsoft.com/office/drawing/2014/main" id="{54855C03-B702-4A1C-908D-41079712E613}"/>
                  </a:ext>
                </a:extLst>
              </p:cNvPr>
              <p:cNvSpPr/>
              <p:nvPr/>
            </p:nvSpPr>
            <p:spPr>
              <a:xfrm>
                <a:off x="7332133" y="5435598"/>
                <a:ext cx="404068" cy="584995"/>
              </a:xfrm>
              <a:prstGeom prst="moon">
                <a:avLst>
                  <a:gd name="adj" fmla="val 49430"/>
                </a:avLst>
              </a:prstGeom>
              <a:solidFill>
                <a:srgbClr val="26F21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  <p:sp>
            <p:nvSpPr>
              <p:cNvPr id="36" name="Slunce 35">
                <a:extLst>
                  <a:ext uri="{FF2B5EF4-FFF2-40B4-BE49-F238E27FC236}">
                    <a16:creationId xmlns:a16="http://schemas.microsoft.com/office/drawing/2014/main" id="{C6A55014-EFFF-4925-8457-57D8DF8C045C}"/>
                  </a:ext>
                </a:extLst>
              </p:cNvPr>
              <p:cNvSpPr/>
              <p:nvPr/>
            </p:nvSpPr>
            <p:spPr>
              <a:xfrm>
                <a:off x="8402814" y="3928533"/>
                <a:ext cx="714431" cy="648237"/>
              </a:xfrm>
              <a:prstGeom prst="sun">
                <a:avLst/>
              </a:prstGeom>
              <a:solidFill>
                <a:srgbClr val="F99E25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cs-CZ" sz="1662"/>
              </a:p>
            </p:txBody>
          </p:sp>
        </p:grpSp>
        <p:pic>
          <p:nvPicPr>
            <p:cNvPr id="37" name="Grafický objekt 36" descr="Domov">
              <a:extLst>
                <a:ext uri="{FF2B5EF4-FFF2-40B4-BE49-F238E27FC236}">
                  <a16:creationId xmlns:a16="http://schemas.microsoft.com/office/drawing/2014/main" id="{60EF5F04-2CCA-4034-AE60-2C6EECEFD4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258880" y="2411701"/>
              <a:ext cx="844062" cy="844062"/>
            </a:xfrm>
            <a:prstGeom prst="rect">
              <a:avLst/>
            </a:prstGeom>
          </p:spPr>
        </p:pic>
      </p:grp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F996A8A-D6E4-4685-87F4-2706485A5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30A46-FFC3-4D8F-8A53-A254D4B0419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413013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1133</TotalTime>
  <Words>762</Words>
  <Application>Microsoft Office PowerPoint</Application>
  <PresentationFormat>Předvádění na obrazovce (4:3)</PresentationFormat>
  <Paragraphs>114</Paragraphs>
  <Slides>25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Motiv Office</vt:lpstr>
      <vt:lpstr>První část výukového bloku: orientační běh </vt:lpstr>
      <vt:lpstr>Jak pracují vědci?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Zdroje obrázků</vt:lpstr>
      <vt:lpstr>Zdroje obrázků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Koupilová Klára</dc:creator>
  <cp:lastModifiedBy> </cp:lastModifiedBy>
  <cp:revision>87</cp:revision>
  <dcterms:created xsi:type="dcterms:W3CDTF">2017-11-25T08:03:17Z</dcterms:created>
  <dcterms:modified xsi:type="dcterms:W3CDTF">2019-06-11T16:06:07Z</dcterms:modified>
</cp:coreProperties>
</file>