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61" r:id="rId2"/>
    <p:sldId id="258" r:id="rId3"/>
    <p:sldId id="262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2664" y="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2846B-CF9A-44D0-934F-C937A392EF0D}" type="datetimeFigureOut">
              <a:rPr lang="en-US" smtClean="0"/>
              <a:t>12/23/2018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3"/>
            <a:ext cx="5486400" cy="36004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4686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5010" y="8684686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94697-3389-407B-80C9-F60A7553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15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01C5-A42B-4232-9E7E-A4ED6EB8C4F6}" type="datetime1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499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BD38-EFF9-484A-94B0-8BD910191B48}" type="datetime1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980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6925-6225-4877-AA30-158690AF20DB}" type="datetime1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862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0E39-7E77-4937-B06D-F695E6C7597B}" type="datetime1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6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6A461-8D44-4305-9443-93EBE743C3E8}" type="datetime1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406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B43CD-40AD-45FB-8C9A-AF7BB846885C}" type="datetime1">
              <a:rPr lang="cs-CZ" smtClean="0"/>
              <a:t>23.12.2018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274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5397-61FC-4E8F-9780-872443C6F858}" type="datetime1">
              <a:rPr lang="cs-CZ" smtClean="0"/>
              <a:t>23.12.2018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112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E8D75-1FC5-4CE1-A67D-1A1095BBAE31}" type="datetime1">
              <a:rPr lang="cs-CZ" smtClean="0"/>
              <a:t>23.12.2018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03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E1357-7749-4012-B617-B1567308EC28}" type="datetime1">
              <a:rPr lang="cs-CZ" smtClean="0"/>
              <a:t>23.12.2018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68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A15C-1097-419E-8ABE-8D3DD0803E1B}" type="datetime1">
              <a:rPr lang="cs-CZ" smtClean="0"/>
              <a:t>23.12.2018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94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8F8CC-A383-4147-B007-AC83DD2B23F6}" type="datetime1">
              <a:rPr lang="cs-CZ" smtClean="0"/>
              <a:t>23.12.2018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70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DFB5-DA9B-4091-879F-93C0E2AAF0EC}" type="datetime1">
              <a:rPr lang="cs-CZ" smtClean="0"/>
              <a:t>23.12.2018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4956B-A77F-4919-889F-A1073954F0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5333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9C68C4-6EB4-4F9C-8AB2-0A4850B2FB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První část výukového bloku: orientační běh </a:t>
            </a:r>
            <a:endParaRPr lang="cs-CZ" sz="4000" dirty="0"/>
          </a:p>
        </p:txBody>
      </p:sp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313" y="5087026"/>
            <a:ext cx="4119534" cy="1961974"/>
          </a:xfrm>
        </p:spPr>
        <p:txBody>
          <a:bodyPr>
            <a:normAutofit/>
          </a:bodyPr>
          <a:lstStyle/>
          <a:p>
            <a:r>
              <a:rPr lang="cs-CZ" dirty="0"/>
              <a:t>ÚVOD DO KLASIFIKACE OBJEKTŮ, VÝZNAM SDÍLENÉ HISTORIE PRO TŘÍDĚNÍ ORGANISMŮ</a:t>
            </a:r>
          </a:p>
          <a:p>
            <a:r>
              <a:rPr lang="cs-CZ" dirty="0"/>
              <a:t>Karty k tisku</a:t>
            </a:r>
          </a:p>
          <a:p>
            <a:pPr marL="237380" indent="-237380">
              <a:buFont typeface="Arial" panose="020B0604020202020204" pitchFamily="34" charset="0"/>
              <a:buChar char="•"/>
            </a:pPr>
            <a:r>
              <a:rPr lang="cs-CZ" dirty="0"/>
              <a:t>barevné nebo černobílé (dle tiskárny)</a:t>
            </a:r>
          </a:p>
          <a:p>
            <a:pPr marL="237380" indent="-237380">
              <a:buFont typeface="Arial" panose="020B0604020202020204" pitchFamily="34" charset="0"/>
              <a:buChar char="•"/>
            </a:pPr>
            <a:r>
              <a:rPr lang="cs-CZ" dirty="0"/>
              <a:t>doporučená základní varianta (6 karet)</a:t>
            </a:r>
          </a:p>
        </p:txBody>
      </p:sp>
    </p:spTree>
    <p:extLst>
      <p:ext uri="{BB962C8B-B14F-4D97-AF65-F5344CB8AC3E}">
        <p14:creationId xmlns:p14="http://schemas.microsoft.com/office/powerpoint/2010/main" val="1547504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Skupina 29">
            <a:extLst>
              <a:ext uri="{FF2B5EF4-FFF2-40B4-BE49-F238E27FC236}">
                <a16:creationId xmlns:a16="http://schemas.microsoft.com/office/drawing/2014/main" id="{B593CCAB-0CD7-4C08-BCA5-3F65F5E3FAC9}"/>
              </a:ext>
            </a:extLst>
          </p:cNvPr>
          <p:cNvGrpSpPr/>
          <p:nvPr/>
        </p:nvGrpSpPr>
        <p:grpSpPr>
          <a:xfrm rot="16200000">
            <a:off x="2724" y="1832288"/>
            <a:ext cx="6852553" cy="5943910"/>
            <a:chOff x="450142" y="276577"/>
            <a:chExt cx="8981724" cy="6316125"/>
          </a:xfrm>
        </p:grpSpPr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27E93CB2-2CCC-4A70-B2EB-95402888ACA2}"/>
                </a:ext>
              </a:extLst>
            </p:cNvPr>
            <p:cNvGrpSpPr/>
            <p:nvPr/>
          </p:nvGrpSpPr>
          <p:grpSpPr>
            <a:xfrm>
              <a:off x="450142" y="276577"/>
              <a:ext cx="8981724" cy="6316125"/>
              <a:chOff x="450142" y="276577"/>
              <a:chExt cx="8981724" cy="6316125"/>
            </a:xfrm>
          </p:grpSpPr>
          <p:grpSp>
            <p:nvGrpSpPr>
              <p:cNvPr id="33" name="Skupina 32">
                <a:extLst>
                  <a:ext uri="{FF2B5EF4-FFF2-40B4-BE49-F238E27FC236}">
                    <a16:creationId xmlns:a16="http://schemas.microsoft.com/office/drawing/2014/main" id="{9E2A2CCF-0D6B-40E4-8ECF-763F295E7E5B}"/>
                  </a:ext>
                </a:extLst>
              </p:cNvPr>
              <p:cNvGrpSpPr/>
              <p:nvPr/>
            </p:nvGrpSpPr>
            <p:grpSpPr>
              <a:xfrm>
                <a:off x="450142" y="276577"/>
                <a:ext cx="8981724" cy="6316125"/>
                <a:chOff x="450142" y="276577"/>
                <a:chExt cx="8981724" cy="6316125"/>
              </a:xfrm>
            </p:grpSpPr>
            <p:sp>
              <p:nvSpPr>
                <p:cNvPr id="51" name="Obdélník 50">
                  <a:extLst>
                    <a:ext uri="{FF2B5EF4-FFF2-40B4-BE49-F238E27FC236}">
                      <a16:creationId xmlns:a16="http://schemas.microsoft.com/office/drawing/2014/main" id="{8AD01E58-B49D-43C0-A49E-3512B238168A}"/>
                    </a:ext>
                  </a:extLst>
                </p:cNvPr>
                <p:cNvSpPr/>
                <p:nvPr/>
              </p:nvSpPr>
              <p:spPr>
                <a:xfrm>
                  <a:off x="450142" y="276577"/>
                  <a:ext cx="2664178" cy="30141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2" name="Obdélník 51">
                  <a:extLst>
                    <a:ext uri="{FF2B5EF4-FFF2-40B4-BE49-F238E27FC236}">
                      <a16:creationId xmlns:a16="http://schemas.microsoft.com/office/drawing/2014/main" id="{F3BB2EAF-C562-4D4E-B93A-80FB5E6CA243}"/>
                    </a:ext>
                  </a:extLst>
                </p:cNvPr>
                <p:cNvSpPr/>
                <p:nvPr/>
              </p:nvSpPr>
              <p:spPr>
                <a:xfrm>
                  <a:off x="450142" y="3578569"/>
                  <a:ext cx="2664178" cy="30141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3" name="Obdélník 52">
                  <a:extLst>
                    <a:ext uri="{FF2B5EF4-FFF2-40B4-BE49-F238E27FC236}">
                      <a16:creationId xmlns:a16="http://schemas.microsoft.com/office/drawing/2014/main" id="{9D27634A-A38F-47E4-9D0E-29619434E4F8}"/>
                    </a:ext>
                  </a:extLst>
                </p:cNvPr>
                <p:cNvSpPr/>
                <p:nvPr/>
              </p:nvSpPr>
              <p:spPr>
                <a:xfrm>
                  <a:off x="3608915" y="3578569"/>
                  <a:ext cx="2664178" cy="30141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4" name="Obdélník 53">
                  <a:extLst>
                    <a:ext uri="{FF2B5EF4-FFF2-40B4-BE49-F238E27FC236}">
                      <a16:creationId xmlns:a16="http://schemas.microsoft.com/office/drawing/2014/main" id="{B9D8E157-3EB8-4337-ACB3-E7E1C0513FAF}"/>
                    </a:ext>
                  </a:extLst>
                </p:cNvPr>
                <p:cNvSpPr/>
                <p:nvPr/>
              </p:nvSpPr>
              <p:spPr>
                <a:xfrm>
                  <a:off x="6767688" y="3578568"/>
                  <a:ext cx="2664178" cy="30141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5" name="Obdélník 54">
                  <a:extLst>
                    <a:ext uri="{FF2B5EF4-FFF2-40B4-BE49-F238E27FC236}">
                      <a16:creationId xmlns:a16="http://schemas.microsoft.com/office/drawing/2014/main" id="{C48B6A79-27AB-4E99-B53E-957A1C6BA090}"/>
                    </a:ext>
                  </a:extLst>
                </p:cNvPr>
                <p:cNvSpPr/>
                <p:nvPr/>
              </p:nvSpPr>
              <p:spPr>
                <a:xfrm>
                  <a:off x="3608915" y="276577"/>
                  <a:ext cx="2664178" cy="30141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6" name="Obdélník 55">
                  <a:extLst>
                    <a:ext uri="{FF2B5EF4-FFF2-40B4-BE49-F238E27FC236}">
                      <a16:creationId xmlns:a16="http://schemas.microsoft.com/office/drawing/2014/main" id="{E3171BE8-6FA7-42B4-AD98-DF562337ACB7}"/>
                    </a:ext>
                  </a:extLst>
                </p:cNvPr>
                <p:cNvSpPr/>
                <p:nvPr/>
              </p:nvSpPr>
              <p:spPr>
                <a:xfrm>
                  <a:off x="6767688" y="276577"/>
                  <a:ext cx="2664178" cy="301413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</p:grpSp>
          <p:sp>
            <p:nvSpPr>
              <p:cNvPr id="34" name="Obdélník 33">
                <a:extLst>
                  <a:ext uri="{FF2B5EF4-FFF2-40B4-BE49-F238E27FC236}">
                    <a16:creationId xmlns:a16="http://schemas.microsoft.com/office/drawing/2014/main" id="{0E95E9CD-D81E-478D-A4C2-6CD5C0EC0684}"/>
                  </a:ext>
                </a:extLst>
              </p:cNvPr>
              <p:cNvSpPr/>
              <p:nvPr/>
            </p:nvSpPr>
            <p:spPr>
              <a:xfrm>
                <a:off x="948267" y="688622"/>
                <a:ext cx="499883" cy="462845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35" name="Obdélník 34">
                <a:extLst>
                  <a:ext uri="{FF2B5EF4-FFF2-40B4-BE49-F238E27FC236}">
                    <a16:creationId xmlns:a16="http://schemas.microsoft.com/office/drawing/2014/main" id="{48698EE8-F1C3-4BFF-B706-CF2D9CBAE7F5}"/>
                  </a:ext>
                </a:extLst>
              </p:cNvPr>
              <p:cNvSpPr/>
              <p:nvPr/>
            </p:nvSpPr>
            <p:spPr>
              <a:xfrm>
                <a:off x="7332132" y="2192864"/>
                <a:ext cx="499883" cy="462845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36" name="Obdélník 35">
                <a:extLst>
                  <a:ext uri="{FF2B5EF4-FFF2-40B4-BE49-F238E27FC236}">
                    <a16:creationId xmlns:a16="http://schemas.microsoft.com/office/drawing/2014/main" id="{3028635C-0502-43EC-92A6-CAB0CC33908F}"/>
                  </a:ext>
                </a:extLst>
              </p:cNvPr>
              <p:cNvSpPr/>
              <p:nvPr/>
            </p:nvSpPr>
            <p:spPr>
              <a:xfrm>
                <a:off x="5187418" y="5517442"/>
                <a:ext cx="499883" cy="462845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37" name="Ovál 36">
                <a:extLst>
                  <a:ext uri="{FF2B5EF4-FFF2-40B4-BE49-F238E27FC236}">
                    <a16:creationId xmlns:a16="http://schemas.microsoft.com/office/drawing/2014/main" id="{941F425D-CE9B-4CA9-AE34-6B8E7BF4DFEB}"/>
                  </a:ext>
                </a:extLst>
              </p:cNvPr>
              <p:cNvSpPr/>
              <p:nvPr/>
            </p:nvSpPr>
            <p:spPr>
              <a:xfrm>
                <a:off x="2182279" y="2192864"/>
                <a:ext cx="508000" cy="462845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38" name="Ovál 37">
                <a:extLst>
                  <a:ext uri="{FF2B5EF4-FFF2-40B4-BE49-F238E27FC236}">
                    <a16:creationId xmlns:a16="http://schemas.microsoft.com/office/drawing/2014/main" id="{45005717-D2F7-45E9-82A0-078AF89A4D6D}"/>
                  </a:ext>
                </a:extLst>
              </p:cNvPr>
              <p:cNvSpPr/>
              <p:nvPr/>
            </p:nvSpPr>
            <p:spPr>
              <a:xfrm>
                <a:off x="8528050" y="2192864"/>
                <a:ext cx="508000" cy="462845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39" name="Ovál 38">
                <a:extLst>
                  <a:ext uri="{FF2B5EF4-FFF2-40B4-BE49-F238E27FC236}">
                    <a16:creationId xmlns:a16="http://schemas.microsoft.com/office/drawing/2014/main" id="{C674EF65-CCD3-4CE0-A841-262F74314CA9}"/>
                  </a:ext>
                </a:extLst>
              </p:cNvPr>
              <p:cNvSpPr/>
              <p:nvPr/>
            </p:nvSpPr>
            <p:spPr>
              <a:xfrm>
                <a:off x="7253109" y="4032951"/>
                <a:ext cx="508000" cy="462845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0" name="Ovál 39">
                <a:extLst>
                  <a:ext uri="{FF2B5EF4-FFF2-40B4-BE49-F238E27FC236}">
                    <a16:creationId xmlns:a16="http://schemas.microsoft.com/office/drawing/2014/main" id="{381E6F86-C5FC-4336-B18A-4ABBAC23F0AA}"/>
                  </a:ext>
                </a:extLst>
              </p:cNvPr>
              <p:cNvSpPr/>
              <p:nvPr/>
            </p:nvSpPr>
            <p:spPr>
              <a:xfrm>
                <a:off x="4102624" y="4041420"/>
                <a:ext cx="508000" cy="462845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1" name="Ovál 40">
                <a:extLst>
                  <a:ext uri="{FF2B5EF4-FFF2-40B4-BE49-F238E27FC236}">
                    <a16:creationId xmlns:a16="http://schemas.microsoft.com/office/drawing/2014/main" id="{169F0E01-F7F9-4E94-A41C-55EE5EED5C6F}"/>
                  </a:ext>
                </a:extLst>
              </p:cNvPr>
              <p:cNvSpPr/>
              <p:nvPr/>
            </p:nvSpPr>
            <p:spPr>
              <a:xfrm>
                <a:off x="5202938" y="666044"/>
                <a:ext cx="508000" cy="462845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2" name="Ovál 41">
                <a:extLst>
                  <a:ext uri="{FF2B5EF4-FFF2-40B4-BE49-F238E27FC236}">
                    <a16:creationId xmlns:a16="http://schemas.microsoft.com/office/drawing/2014/main" id="{92411F41-9E6A-4C45-8F77-62FAE10C0DAD}"/>
                  </a:ext>
                </a:extLst>
              </p:cNvPr>
              <p:cNvSpPr/>
              <p:nvPr/>
            </p:nvSpPr>
            <p:spPr>
              <a:xfrm>
                <a:off x="2182279" y="4032952"/>
                <a:ext cx="508000" cy="462845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3" name="Kosočtverec 42">
                <a:extLst>
                  <a:ext uri="{FF2B5EF4-FFF2-40B4-BE49-F238E27FC236}">
                    <a16:creationId xmlns:a16="http://schemas.microsoft.com/office/drawing/2014/main" id="{0D2854F7-94CA-4445-A26A-DE1C7DA37D9A}"/>
                  </a:ext>
                </a:extLst>
              </p:cNvPr>
              <p:cNvSpPr/>
              <p:nvPr/>
            </p:nvSpPr>
            <p:spPr>
              <a:xfrm>
                <a:off x="8462433" y="5427132"/>
                <a:ext cx="573617" cy="609600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4" name="Kosočtverec 43">
                <a:extLst>
                  <a:ext uri="{FF2B5EF4-FFF2-40B4-BE49-F238E27FC236}">
                    <a16:creationId xmlns:a16="http://schemas.microsoft.com/office/drawing/2014/main" id="{38A76CB3-5AAB-4B1D-B65D-0FAB80930BD6}"/>
                  </a:ext>
                </a:extLst>
              </p:cNvPr>
              <p:cNvSpPr/>
              <p:nvPr/>
            </p:nvSpPr>
            <p:spPr>
              <a:xfrm>
                <a:off x="4102624" y="2072921"/>
                <a:ext cx="573617" cy="609600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5" name="Kosočtverec 44">
                <a:extLst>
                  <a:ext uri="{FF2B5EF4-FFF2-40B4-BE49-F238E27FC236}">
                    <a16:creationId xmlns:a16="http://schemas.microsoft.com/office/drawing/2014/main" id="{AC4CF645-8732-4D82-AA0E-7A78D2A50152}"/>
                  </a:ext>
                </a:extLst>
              </p:cNvPr>
              <p:cNvSpPr/>
              <p:nvPr/>
            </p:nvSpPr>
            <p:spPr>
              <a:xfrm>
                <a:off x="874533" y="3928533"/>
                <a:ext cx="573617" cy="609600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6" name="Rovnoramenný trojúhelník 45">
                <a:extLst>
                  <a:ext uri="{FF2B5EF4-FFF2-40B4-BE49-F238E27FC236}">
                    <a16:creationId xmlns:a16="http://schemas.microsoft.com/office/drawing/2014/main" id="{A2415760-16C5-491E-986F-267336C70434}"/>
                  </a:ext>
                </a:extLst>
              </p:cNvPr>
              <p:cNvSpPr/>
              <p:nvPr/>
            </p:nvSpPr>
            <p:spPr>
              <a:xfrm>
                <a:off x="921806" y="2142067"/>
                <a:ext cx="547156" cy="471309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7" name="Rovnoramenný trojúhelník 46">
                <a:extLst>
                  <a:ext uri="{FF2B5EF4-FFF2-40B4-BE49-F238E27FC236}">
                    <a16:creationId xmlns:a16="http://schemas.microsoft.com/office/drawing/2014/main" id="{CDDD4C69-511C-46D7-AB6F-A82997C5D445}"/>
                  </a:ext>
                </a:extLst>
              </p:cNvPr>
              <p:cNvSpPr/>
              <p:nvPr/>
            </p:nvSpPr>
            <p:spPr>
              <a:xfrm>
                <a:off x="5163782" y="4032956"/>
                <a:ext cx="547156" cy="471309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8" name="Kříž 47">
                <a:extLst>
                  <a:ext uri="{FF2B5EF4-FFF2-40B4-BE49-F238E27FC236}">
                    <a16:creationId xmlns:a16="http://schemas.microsoft.com/office/drawing/2014/main" id="{D49A9F6C-8401-4D01-9324-2AAD68040F0C}"/>
                  </a:ext>
                </a:extLst>
              </p:cNvPr>
              <p:cNvSpPr/>
              <p:nvPr/>
            </p:nvSpPr>
            <p:spPr>
              <a:xfrm>
                <a:off x="2182279" y="666044"/>
                <a:ext cx="565857" cy="553155"/>
              </a:xfrm>
              <a:prstGeom prst="plus">
                <a:avLst>
                  <a:gd name="adj" fmla="val 3895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9" name="Slunce 48">
                <a:extLst>
                  <a:ext uri="{FF2B5EF4-FFF2-40B4-BE49-F238E27FC236}">
                    <a16:creationId xmlns:a16="http://schemas.microsoft.com/office/drawing/2014/main" id="{7D53CD57-9AEA-44F1-8EC9-D1F92054A67E}"/>
                  </a:ext>
                </a:extLst>
              </p:cNvPr>
              <p:cNvSpPr/>
              <p:nvPr/>
            </p:nvSpPr>
            <p:spPr>
              <a:xfrm>
                <a:off x="782105" y="5384799"/>
                <a:ext cx="758472" cy="694267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50" name="Měsíc 49">
                <a:extLst>
                  <a:ext uri="{FF2B5EF4-FFF2-40B4-BE49-F238E27FC236}">
                    <a16:creationId xmlns:a16="http://schemas.microsoft.com/office/drawing/2014/main" id="{26D50E96-5D3D-49E9-B12D-E1F4249A22CA}"/>
                  </a:ext>
                </a:extLst>
              </p:cNvPr>
              <p:cNvSpPr/>
              <p:nvPr/>
            </p:nvSpPr>
            <p:spPr>
              <a:xfrm>
                <a:off x="7332132" y="5435598"/>
                <a:ext cx="428977" cy="626534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</p:grpSp>
        <p:sp>
          <p:nvSpPr>
            <p:cNvPr id="32" name="Slunce 31">
              <a:extLst>
                <a:ext uri="{FF2B5EF4-FFF2-40B4-BE49-F238E27FC236}">
                  <a16:creationId xmlns:a16="http://schemas.microsoft.com/office/drawing/2014/main" id="{78399903-4DBD-46DA-8E82-EC52FE645CE0}"/>
                </a:ext>
              </a:extLst>
            </p:cNvPr>
            <p:cNvSpPr/>
            <p:nvPr/>
          </p:nvSpPr>
          <p:spPr>
            <a:xfrm>
              <a:off x="8402814" y="3928533"/>
              <a:ext cx="758472" cy="694267"/>
            </a:xfrm>
            <a:prstGeom prst="sun">
              <a:avLst/>
            </a:prstGeom>
            <a:solidFill>
              <a:srgbClr val="F99E2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151"/>
            </a:p>
          </p:txBody>
        </p:sp>
      </p:grpSp>
    </p:spTree>
    <p:extLst>
      <p:ext uri="{BB962C8B-B14F-4D97-AF65-F5344CB8AC3E}">
        <p14:creationId xmlns:p14="http://schemas.microsoft.com/office/powerpoint/2010/main" val="296143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Skupina 29">
            <a:extLst>
              <a:ext uri="{FF2B5EF4-FFF2-40B4-BE49-F238E27FC236}">
                <a16:creationId xmlns:a16="http://schemas.microsoft.com/office/drawing/2014/main" id="{B593CCAB-0CD7-4C08-BCA5-3F65F5E3FAC9}"/>
              </a:ext>
            </a:extLst>
          </p:cNvPr>
          <p:cNvGrpSpPr/>
          <p:nvPr/>
        </p:nvGrpSpPr>
        <p:grpSpPr>
          <a:xfrm rot="16200000">
            <a:off x="2724" y="1832288"/>
            <a:ext cx="6852553" cy="5943910"/>
            <a:chOff x="450142" y="276577"/>
            <a:chExt cx="8981724" cy="6316125"/>
          </a:xfrm>
          <a:noFill/>
        </p:grpSpPr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27E93CB2-2CCC-4A70-B2EB-95402888ACA2}"/>
                </a:ext>
              </a:extLst>
            </p:cNvPr>
            <p:cNvGrpSpPr/>
            <p:nvPr/>
          </p:nvGrpSpPr>
          <p:grpSpPr>
            <a:xfrm>
              <a:off x="450142" y="276577"/>
              <a:ext cx="8981724" cy="6316125"/>
              <a:chOff x="450142" y="276577"/>
              <a:chExt cx="8981724" cy="6316125"/>
            </a:xfrm>
            <a:grpFill/>
          </p:grpSpPr>
          <p:grpSp>
            <p:nvGrpSpPr>
              <p:cNvPr id="33" name="Skupina 32">
                <a:extLst>
                  <a:ext uri="{FF2B5EF4-FFF2-40B4-BE49-F238E27FC236}">
                    <a16:creationId xmlns:a16="http://schemas.microsoft.com/office/drawing/2014/main" id="{9E2A2CCF-0D6B-40E4-8ECF-763F295E7E5B}"/>
                  </a:ext>
                </a:extLst>
              </p:cNvPr>
              <p:cNvGrpSpPr/>
              <p:nvPr/>
            </p:nvGrpSpPr>
            <p:grpSpPr>
              <a:xfrm>
                <a:off x="450142" y="276577"/>
                <a:ext cx="8981724" cy="6316125"/>
                <a:chOff x="450142" y="276577"/>
                <a:chExt cx="8981724" cy="6316125"/>
              </a:xfrm>
              <a:grpFill/>
            </p:grpSpPr>
            <p:sp>
              <p:nvSpPr>
                <p:cNvPr id="51" name="Obdélník 50">
                  <a:extLst>
                    <a:ext uri="{FF2B5EF4-FFF2-40B4-BE49-F238E27FC236}">
                      <a16:creationId xmlns:a16="http://schemas.microsoft.com/office/drawing/2014/main" id="{8AD01E58-B49D-43C0-A49E-3512B238168A}"/>
                    </a:ext>
                  </a:extLst>
                </p:cNvPr>
                <p:cNvSpPr/>
                <p:nvPr/>
              </p:nvSpPr>
              <p:spPr>
                <a:xfrm>
                  <a:off x="450142" y="276577"/>
                  <a:ext cx="2664178" cy="3014133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2" name="Obdélník 51">
                  <a:extLst>
                    <a:ext uri="{FF2B5EF4-FFF2-40B4-BE49-F238E27FC236}">
                      <a16:creationId xmlns:a16="http://schemas.microsoft.com/office/drawing/2014/main" id="{F3BB2EAF-C562-4D4E-B93A-80FB5E6CA243}"/>
                    </a:ext>
                  </a:extLst>
                </p:cNvPr>
                <p:cNvSpPr/>
                <p:nvPr/>
              </p:nvSpPr>
              <p:spPr>
                <a:xfrm>
                  <a:off x="450142" y="3578569"/>
                  <a:ext cx="2664178" cy="3014133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3" name="Obdélník 52">
                  <a:extLst>
                    <a:ext uri="{FF2B5EF4-FFF2-40B4-BE49-F238E27FC236}">
                      <a16:creationId xmlns:a16="http://schemas.microsoft.com/office/drawing/2014/main" id="{9D27634A-A38F-47E4-9D0E-29619434E4F8}"/>
                    </a:ext>
                  </a:extLst>
                </p:cNvPr>
                <p:cNvSpPr/>
                <p:nvPr/>
              </p:nvSpPr>
              <p:spPr>
                <a:xfrm>
                  <a:off x="3608915" y="3578569"/>
                  <a:ext cx="2664178" cy="3014133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4" name="Obdélník 53">
                  <a:extLst>
                    <a:ext uri="{FF2B5EF4-FFF2-40B4-BE49-F238E27FC236}">
                      <a16:creationId xmlns:a16="http://schemas.microsoft.com/office/drawing/2014/main" id="{B9D8E157-3EB8-4337-ACB3-E7E1C0513FAF}"/>
                    </a:ext>
                  </a:extLst>
                </p:cNvPr>
                <p:cNvSpPr/>
                <p:nvPr/>
              </p:nvSpPr>
              <p:spPr>
                <a:xfrm>
                  <a:off x="6767688" y="3578568"/>
                  <a:ext cx="2664178" cy="3014133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5" name="Obdélník 54">
                  <a:extLst>
                    <a:ext uri="{FF2B5EF4-FFF2-40B4-BE49-F238E27FC236}">
                      <a16:creationId xmlns:a16="http://schemas.microsoft.com/office/drawing/2014/main" id="{C48B6A79-27AB-4E99-B53E-957A1C6BA090}"/>
                    </a:ext>
                  </a:extLst>
                </p:cNvPr>
                <p:cNvSpPr/>
                <p:nvPr/>
              </p:nvSpPr>
              <p:spPr>
                <a:xfrm>
                  <a:off x="3608915" y="276577"/>
                  <a:ext cx="2664178" cy="3014133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  <p:sp>
              <p:nvSpPr>
                <p:cNvPr id="56" name="Obdélník 55">
                  <a:extLst>
                    <a:ext uri="{FF2B5EF4-FFF2-40B4-BE49-F238E27FC236}">
                      <a16:creationId xmlns:a16="http://schemas.microsoft.com/office/drawing/2014/main" id="{E3171BE8-6FA7-42B4-AD98-DF562337ACB7}"/>
                    </a:ext>
                  </a:extLst>
                </p:cNvPr>
                <p:cNvSpPr/>
                <p:nvPr/>
              </p:nvSpPr>
              <p:spPr>
                <a:xfrm>
                  <a:off x="6767688" y="276577"/>
                  <a:ext cx="2664178" cy="3014133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151"/>
                </a:p>
              </p:txBody>
            </p:sp>
          </p:grpSp>
          <p:sp>
            <p:nvSpPr>
              <p:cNvPr id="34" name="Obdélník 33">
                <a:extLst>
                  <a:ext uri="{FF2B5EF4-FFF2-40B4-BE49-F238E27FC236}">
                    <a16:creationId xmlns:a16="http://schemas.microsoft.com/office/drawing/2014/main" id="{0E95E9CD-D81E-478D-A4C2-6CD5C0EC0684}"/>
                  </a:ext>
                </a:extLst>
              </p:cNvPr>
              <p:cNvSpPr/>
              <p:nvPr/>
            </p:nvSpPr>
            <p:spPr>
              <a:xfrm>
                <a:off x="948267" y="688622"/>
                <a:ext cx="499883" cy="46284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35" name="Obdélník 34">
                <a:extLst>
                  <a:ext uri="{FF2B5EF4-FFF2-40B4-BE49-F238E27FC236}">
                    <a16:creationId xmlns:a16="http://schemas.microsoft.com/office/drawing/2014/main" id="{48698EE8-F1C3-4BFF-B706-CF2D9CBAE7F5}"/>
                  </a:ext>
                </a:extLst>
              </p:cNvPr>
              <p:cNvSpPr/>
              <p:nvPr/>
            </p:nvSpPr>
            <p:spPr>
              <a:xfrm>
                <a:off x="7332132" y="2192864"/>
                <a:ext cx="499883" cy="46284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36" name="Obdélník 35">
                <a:extLst>
                  <a:ext uri="{FF2B5EF4-FFF2-40B4-BE49-F238E27FC236}">
                    <a16:creationId xmlns:a16="http://schemas.microsoft.com/office/drawing/2014/main" id="{3028635C-0502-43EC-92A6-CAB0CC33908F}"/>
                  </a:ext>
                </a:extLst>
              </p:cNvPr>
              <p:cNvSpPr/>
              <p:nvPr/>
            </p:nvSpPr>
            <p:spPr>
              <a:xfrm>
                <a:off x="5187418" y="5517442"/>
                <a:ext cx="499883" cy="462845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37" name="Ovál 36">
                <a:extLst>
                  <a:ext uri="{FF2B5EF4-FFF2-40B4-BE49-F238E27FC236}">
                    <a16:creationId xmlns:a16="http://schemas.microsoft.com/office/drawing/2014/main" id="{941F425D-CE9B-4CA9-AE34-6B8E7BF4DFEB}"/>
                  </a:ext>
                </a:extLst>
              </p:cNvPr>
              <p:cNvSpPr/>
              <p:nvPr/>
            </p:nvSpPr>
            <p:spPr>
              <a:xfrm>
                <a:off x="2182279" y="2192864"/>
                <a:ext cx="508000" cy="4628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38" name="Ovál 37">
                <a:extLst>
                  <a:ext uri="{FF2B5EF4-FFF2-40B4-BE49-F238E27FC236}">
                    <a16:creationId xmlns:a16="http://schemas.microsoft.com/office/drawing/2014/main" id="{45005717-D2F7-45E9-82A0-078AF89A4D6D}"/>
                  </a:ext>
                </a:extLst>
              </p:cNvPr>
              <p:cNvSpPr/>
              <p:nvPr/>
            </p:nvSpPr>
            <p:spPr>
              <a:xfrm>
                <a:off x="8528050" y="2192864"/>
                <a:ext cx="508000" cy="4628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39" name="Ovál 38">
                <a:extLst>
                  <a:ext uri="{FF2B5EF4-FFF2-40B4-BE49-F238E27FC236}">
                    <a16:creationId xmlns:a16="http://schemas.microsoft.com/office/drawing/2014/main" id="{C674EF65-CCD3-4CE0-A841-262F74314CA9}"/>
                  </a:ext>
                </a:extLst>
              </p:cNvPr>
              <p:cNvSpPr/>
              <p:nvPr/>
            </p:nvSpPr>
            <p:spPr>
              <a:xfrm>
                <a:off x="7253109" y="4032951"/>
                <a:ext cx="508000" cy="4628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0" name="Ovál 39">
                <a:extLst>
                  <a:ext uri="{FF2B5EF4-FFF2-40B4-BE49-F238E27FC236}">
                    <a16:creationId xmlns:a16="http://schemas.microsoft.com/office/drawing/2014/main" id="{381E6F86-C5FC-4336-B18A-4ABBAC23F0AA}"/>
                  </a:ext>
                </a:extLst>
              </p:cNvPr>
              <p:cNvSpPr/>
              <p:nvPr/>
            </p:nvSpPr>
            <p:spPr>
              <a:xfrm>
                <a:off x="4102624" y="4041420"/>
                <a:ext cx="508000" cy="4628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1" name="Ovál 40">
                <a:extLst>
                  <a:ext uri="{FF2B5EF4-FFF2-40B4-BE49-F238E27FC236}">
                    <a16:creationId xmlns:a16="http://schemas.microsoft.com/office/drawing/2014/main" id="{169F0E01-F7F9-4E94-A41C-55EE5EED5C6F}"/>
                  </a:ext>
                </a:extLst>
              </p:cNvPr>
              <p:cNvSpPr/>
              <p:nvPr/>
            </p:nvSpPr>
            <p:spPr>
              <a:xfrm>
                <a:off x="5202938" y="666044"/>
                <a:ext cx="508000" cy="4628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2" name="Ovál 41">
                <a:extLst>
                  <a:ext uri="{FF2B5EF4-FFF2-40B4-BE49-F238E27FC236}">
                    <a16:creationId xmlns:a16="http://schemas.microsoft.com/office/drawing/2014/main" id="{92411F41-9E6A-4C45-8F77-62FAE10C0DAD}"/>
                  </a:ext>
                </a:extLst>
              </p:cNvPr>
              <p:cNvSpPr/>
              <p:nvPr/>
            </p:nvSpPr>
            <p:spPr>
              <a:xfrm>
                <a:off x="2182279" y="4032952"/>
                <a:ext cx="508000" cy="4628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 dirty="0"/>
              </a:p>
            </p:txBody>
          </p:sp>
          <p:sp>
            <p:nvSpPr>
              <p:cNvPr id="43" name="Kosočtverec 42">
                <a:extLst>
                  <a:ext uri="{FF2B5EF4-FFF2-40B4-BE49-F238E27FC236}">
                    <a16:creationId xmlns:a16="http://schemas.microsoft.com/office/drawing/2014/main" id="{0D2854F7-94CA-4445-A26A-DE1C7DA37D9A}"/>
                  </a:ext>
                </a:extLst>
              </p:cNvPr>
              <p:cNvSpPr/>
              <p:nvPr/>
            </p:nvSpPr>
            <p:spPr>
              <a:xfrm>
                <a:off x="8462433" y="5427132"/>
                <a:ext cx="573617" cy="609600"/>
              </a:xfrm>
              <a:prstGeom prst="diamon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4" name="Kosočtverec 43">
                <a:extLst>
                  <a:ext uri="{FF2B5EF4-FFF2-40B4-BE49-F238E27FC236}">
                    <a16:creationId xmlns:a16="http://schemas.microsoft.com/office/drawing/2014/main" id="{38A76CB3-5AAB-4B1D-B65D-0FAB80930BD6}"/>
                  </a:ext>
                </a:extLst>
              </p:cNvPr>
              <p:cNvSpPr/>
              <p:nvPr/>
            </p:nvSpPr>
            <p:spPr>
              <a:xfrm>
                <a:off x="4102624" y="2072921"/>
                <a:ext cx="573617" cy="609600"/>
              </a:xfrm>
              <a:prstGeom prst="diamon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5" name="Kosočtverec 44">
                <a:extLst>
                  <a:ext uri="{FF2B5EF4-FFF2-40B4-BE49-F238E27FC236}">
                    <a16:creationId xmlns:a16="http://schemas.microsoft.com/office/drawing/2014/main" id="{AC4CF645-8732-4D82-AA0E-7A78D2A50152}"/>
                  </a:ext>
                </a:extLst>
              </p:cNvPr>
              <p:cNvSpPr/>
              <p:nvPr/>
            </p:nvSpPr>
            <p:spPr>
              <a:xfrm>
                <a:off x="874533" y="3928533"/>
                <a:ext cx="573617" cy="609600"/>
              </a:xfrm>
              <a:prstGeom prst="diamon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6" name="Rovnoramenný trojúhelník 45">
                <a:extLst>
                  <a:ext uri="{FF2B5EF4-FFF2-40B4-BE49-F238E27FC236}">
                    <a16:creationId xmlns:a16="http://schemas.microsoft.com/office/drawing/2014/main" id="{A2415760-16C5-491E-986F-267336C70434}"/>
                  </a:ext>
                </a:extLst>
              </p:cNvPr>
              <p:cNvSpPr/>
              <p:nvPr/>
            </p:nvSpPr>
            <p:spPr>
              <a:xfrm>
                <a:off x="921806" y="2142067"/>
                <a:ext cx="547156" cy="471309"/>
              </a:xfrm>
              <a:prstGeom prst="triangl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7" name="Rovnoramenný trojúhelník 46">
                <a:extLst>
                  <a:ext uri="{FF2B5EF4-FFF2-40B4-BE49-F238E27FC236}">
                    <a16:creationId xmlns:a16="http://schemas.microsoft.com/office/drawing/2014/main" id="{CDDD4C69-511C-46D7-AB6F-A82997C5D445}"/>
                  </a:ext>
                </a:extLst>
              </p:cNvPr>
              <p:cNvSpPr/>
              <p:nvPr/>
            </p:nvSpPr>
            <p:spPr>
              <a:xfrm>
                <a:off x="5163782" y="4032956"/>
                <a:ext cx="547156" cy="471309"/>
              </a:xfrm>
              <a:prstGeom prst="triangl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8" name="Kříž 47">
                <a:extLst>
                  <a:ext uri="{FF2B5EF4-FFF2-40B4-BE49-F238E27FC236}">
                    <a16:creationId xmlns:a16="http://schemas.microsoft.com/office/drawing/2014/main" id="{D49A9F6C-8401-4D01-9324-2AAD68040F0C}"/>
                  </a:ext>
                </a:extLst>
              </p:cNvPr>
              <p:cNvSpPr/>
              <p:nvPr/>
            </p:nvSpPr>
            <p:spPr>
              <a:xfrm>
                <a:off x="2182279" y="666044"/>
                <a:ext cx="565857" cy="553155"/>
              </a:xfrm>
              <a:prstGeom prst="plus">
                <a:avLst>
                  <a:gd name="adj" fmla="val 38954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49" name="Slunce 48">
                <a:extLst>
                  <a:ext uri="{FF2B5EF4-FFF2-40B4-BE49-F238E27FC236}">
                    <a16:creationId xmlns:a16="http://schemas.microsoft.com/office/drawing/2014/main" id="{7D53CD57-9AEA-44F1-8EC9-D1F92054A67E}"/>
                  </a:ext>
                </a:extLst>
              </p:cNvPr>
              <p:cNvSpPr/>
              <p:nvPr/>
            </p:nvSpPr>
            <p:spPr>
              <a:xfrm>
                <a:off x="782105" y="5384799"/>
                <a:ext cx="758472" cy="694267"/>
              </a:xfrm>
              <a:prstGeom prst="sun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  <p:sp>
            <p:nvSpPr>
              <p:cNvPr id="50" name="Měsíc 49">
                <a:extLst>
                  <a:ext uri="{FF2B5EF4-FFF2-40B4-BE49-F238E27FC236}">
                    <a16:creationId xmlns:a16="http://schemas.microsoft.com/office/drawing/2014/main" id="{26D50E96-5D3D-49E9-B12D-E1F4249A22CA}"/>
                  </a:ext>
                </a:extLst>
              </p:cNvPr>
              <p:cNvSpPr/>
              <p:nvPr/>
            </p:nvSpPr>
            <p:spPr>
              <a:xfrm>
                <a:off x="7332132" y="5435598"/>
                <a:ext cx="428977" cy="626534"/>
              </a:xfrm>
              <a:prstGeom prst="moon">
                <a:avLst>
                  <a:gd name="adj" fmla="val 4943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151"/>
              </a:p>
            </p:txBody>
          </p:sp>
        </p:grpSp>
        <p:sp>
          <p:nvSpPr>
            <p:cNvPr id="32" name="Slunce 31">
              <a:extLst>
                <a:ext uri="{FF2B5EF4-FFF2-40B4-BE49-F238E27FC236}">
                  <a16:creationId xmlns:a16="http://schemas.microsoft.com/office/drawing/2014/main" id="{78399903-4DBD-46DA-8E82-EC52FE645CE0}"/>
                </a:ext>
              </a:extLst>
            </p:cNvPr>
            <p:cNvSpPr/>
            <p:nvPr/>
          </p:nvSpPr>
          <p:spPr>
            <a:xfrm>
              <a:off x="8402814" y="3928533"/>
              <a:ext cx="758472" cy="694267"/>
            </a:xfrm>
            <a:prstGeom prst="sun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435" tIns="29217" rIns="58435" bIns="2921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151"/>
            </a:p>
          </p:txBody>
        </p:sp>
      </p:grpSp>
    </p:spTree>
    <p:extLst>
      <p:ext uri="{BB962C8B-B14F-4D97-AF65-F5344CB8AC3E}">
        <p14:creationId xmlns:p14="http://schemas.microsoft.com/office/powerpoint/2010/main" val="22242125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35</Words>
  <Application>Microsoft Office PowerPoint</Application>
  <PresentationFormat>A4 (210 × 297 mm)</PresentationFormat>
  <Paragraphs>5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První část výukového bloku: orientační běh 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Orientační běh</dc:title>
  <dc:creator>Koupilová Klára</dc:creator>
  <cp:lastModifiedBy>Koupilová Klára</cp:lastModifiedBy>
  <cp:revision>11</cp:revision>
  <dcterms:created xsi:type="dcterms:W3CDTF">2017-11-28T14:21:38Z</dcterms:created>
  <dcterms:modified xsi:type="dcterms:W3CDTF">2018-12-23T16:44:40Z</dcterms:modified>
</cp:coreProperties>
</file>