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58" r:id="rId4"/>
    <p:sldId id="261" r:id="rId5"/>
    <p:sldId id="263" r:id="rId6"/>
    <p:sldId id="272" r:id="rId7"/>
    <p:sldId id="271" r:id="rId8"/>
    <p:sldId id="270" r:id="rId9"/>
    <p:sldId id="269" r:id="rId10"/>
    <p:sldId id="267" r:id="rId11"/>
    <p:sldId id="266" r:id="rId12"/>
    <p:sldId id="268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1824" y="90"/>
      </p:cViewPr>
      <p:guideLst>
        <p:guide orient="horz" pos="3143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F063D-32C6-444A-ADFB-222F003E0E61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D1D87-8C38-4F0B-9ED8-E0F0BA78C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1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794C-A54D-4EBE-AD52-86FB8954E306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2768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6CC8-43D5-4486-A6FD-BC4B256E8890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23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ADF2-DF95-4D13-BBED-6AE897360ECA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645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65ECB-A1FB-408C-86FC-898ED5995620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64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CAFC-2C48-4CA9-BFEC-F40368C1048E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61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644E-DCFC-4F70-B5D5-60F91AFB645A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414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2A7A6-4CCC-4FDA-8D01-3AD54EDCFA48}" type="datetime1">
              <a:rPr lang="cs-CZ" smtClean="0"/>
              <a:t>12.9.2019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22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B262-8CE3-4B6E-86A8-94575331B338}" type="datetime1">
              <a:rPr lang="cs-CZ" smtClean="0"/>
              <a:t>12.9.2019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621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0F1-11CE-444B-A7CB-5202CF041CAD}" type="datetime1">
              <a:rPr lang="cs-CZ" smtClean="0"/>
              <a:t>12.9.2019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725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FDE9-7BFF-48F0-8169-0F11A8BF0EFF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57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C32-2A5A-4B31-8FB6-7BE13E6D772D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45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84081-6133-42A9-BF0A-57CBB4432C81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F13D4-CE8F-48DA-A3A3-DC110F0CAC9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94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DB23EEA-0DE6-44FE-803A-449769942D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>
            <a:normAutofit/>
          </a:bodyPr>
          <a:lstStyle/>
          <a:p>
            <a:r>
              <a:rPr lang="cs-CZ" sz="4000" b="1" dirty="0"/>
              <a:t>Třetí část výukového bloku: </a:t>
            </a:r>
            <a:br>
              <a:rPr lang="cs-CZ" sz="4000" b="1" dirty="0"/>
            </a:br>
            <a:r>
              <a:rPr lang="cs-CZ" sz="4000" b="1" dirty="0"/>
              <a:t>význam různých znaků pro rekonstrukci evoluce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0A79CA8-C36D-4657-882A-BDFC7CED4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069947"/>
            <a:ext cx="5143500" cy="2885333"/>
          </a:xfrm>
        </p:spPr>
        <p:txBody>
          <a:bodyPr>
            <a:normAutofit/>
          </a:bodyPr>
          <a:lstStyle/>
          <a:p>
            <a:r>
              <a:rPr lang="cs-CZ" dirty="0"/>
              <a:t>KLASIFIKACE A EVOLUCE ROSTLIN (ROZHODOVÁNÍ PODLE VNĚJŠÍHO VZHLEDU/GENETICKÉ INFORMACE)</a:t>
            </a:r>
          </a:p>
          <a:p>
            <a:r>
              <a:rPr lang="cs-CZ" dirty="0"/>
              <a:t>dvě sady karet pro žáky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sada A: 14 karet, nejlépe barevný tisk, rozstříhat na jednostranné kartičky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sada B: 14 karet, pouze barevný tisk, kartičky oboustranné (slepit z jedné strany „molekulární data“, z druhé fotka a znaky rostliny) </a:t>
            </a:r>
          </a:p>
        </p:txBody>
      </p:sp>
    </p:spTree>
    <p:extLst>
      <p:ext uri="{BB962C8B-B14F-4D97-AF65-F5344CB8AC3E}">
        <p14:creationId xmlns:p14="http://schemas.microsoft.com/office/powerpoint/2010/main" val="3996101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A2BCF7DD-8227-4166-B1C0-5B02CFD09E56}"/>
              </a:ext>
            </a:extLst>
          </p:cNvPr>
          <p:cNvGrpSpPr/>
          <p:nvPr/>
        </p:nvGrpSpPr>
        <p:grpSpPr>
          <a:xfrm>
            <a:off x="394803" y="5212080"/>
            <a:ext cx="2792997" cy="4269084"/>
            <a:chOff x="269410" y="539183"/>
            <a:chExt cx="3603552" cy="5741581"/>
          </a:xfrm>
        </p:grpSpPr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3B5EF278-8658-4982-831B-D8857266E62F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177BD4FF-F56C-4D4E-9213-351CD80C8D0C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sedmikráska chudobka</a:t>
              </a:r>
            </a:p>
          </p:txBody>
        </p:sp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id="{00C064AB-D2DC-43F7-8A0F-FC55C25460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18"/>
            <a:stretch/>
          </p:blipFill>
          <p:spPr>
            <a:xfrm>
              <a:off x="1200150" y="3465513"/>
              <a:ext cx="1716712" cy="2497137"/>
            </a:xfrm>
            <a:prstGeom prst="rect">
              <a:avLst/>
            </a:prstGeom>
          </p:spPr>
        </p:pic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C008F9DB-F658-456B-A287-3417D534BB18}"/>
                </a:ext>
              </a:extLst>
            </p:cNvPr>
            <p:cNvSpPr/>
            <p:nvPr/>
          </p:nvSpPr>
          <p:spPr>
            <a:xfrm>
              <a:off x="770302" y="16389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(2 dělohy)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(5-četný)</a:t>
              </a: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B6419394-24FF-430A-B339-4B3014E352A6}"/>
              </a:ext>
            </a:extLst>
          </p:cNvPr>
          <p:cNvGrpSpPr/>
          <p:nvPr/>
        </p:nvGrpSpPr>
        <p:grpSpPr>
          <a:xfrm>
            <a:off x="3744514" y="5212080"/>
            <a:ext cx="2792997" cy="4269084"/>
            <a:chOff x="5278180" y="539183"/>
            <a:chExt cx="3603552" cy="5741581"/>
          </a:xfrm>
        </p:grpSpPr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8DBCD220-3951-4C22-B1DD-9915CB19B488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CE0B1AD2-4A11-4CE2-A423-CF93E46DF369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sedmikráska chudobka</a:t>
              </a:r>
            </a:p>
          </p:txBody>
        </p:sp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98F8B939-70B9-407B-A8DD-619C2EAB116C}"/>
                </a:ext>
              </a:extLst>
            </p:cNvPr>
            <p:cNvGrpSpPr/>
            <p:nvPr/>
          </p:nvGrpSpPr>
          <p:grpSpPr>
            <a:xfrm>
              <a:off x="6021682" y="2739784"/>
              <a:ext cx="2142522" cy="2063881"/>
              <a:chOff x="1101289" y="2867246"/>
              <a:chExt cx="1861873" cy="1840861"/>
            </a:xfrm>
          </p:grpSpPr>
          <p:sp>
            <p:nvSpPr>
              <p:cNvPr id="8" name="Ovál 7">
                <a:extLst>
                  <a:ext uri="{FF2B5EF4-FFF2-40B4-BE49-F238E27FC236}">
                    <a16:creationId xmlns:a16="http://schemas.microsoft.com/office/drawing/2014/main" id="{EB31CA2A-B135-4076-BCAB-119E456340B0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9" name="Ovál 8">
                <a:extLst>
                  <a:ext uri="{FF2B5EF4-FFF2-40B4-BE49-F238E27FC236}">
                    <a16:creationId xmlns:a16="http://schemas.microsoft.com/office/drawing/2014/main" id="{6D0B9ADA-67B6-406D-AF5E-A29BB9E12479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10" name="Ovál 9">
                <a:extLst>
                  <a:ext uri="{FF2B5EF4-FFF2-40B4-BE49-F238E27FC236}">
                    <a16:creationId xmlns:a16="http://schemas.microsoft.com/office/drawing/2014/main" id="{19B4B5E0-7738-4D3E-8DDD-75EAFE402B23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11" name="Ovál 10">
                <a:extLst>
                  <a:ext uri="{FF2B5EF4-FFF2-40B4-BE49-F238E27FC236}">
                    <a16:creationId xmlns:a16="http://schemas.microsoft.com/office/drawing/2014/main" id="{C5881954-46E2-49BB-B6BA-8C39A55CDE7D}"/>
                  </a:ext>
                </a:extLst>
              </p:cNvPr>
              <p:cNvSpPr/>
              <p:nvPr/>
            </p:nvSpPr>
            <p:spPr>
              <a:xfrm>
                <a:off x="2506508" y="4272172"/>
                <a:ext cx="456654" cy="435935"/>
              </a:xfrm>
              <a:prstGeom prst="ellipse">
                <a:avLst/>
              </a:prstGeom>
              <a:solidFill>
                <a:srgbClr val="E034D4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2" name="Ovál 11">
                <a:extLst>
                  <a:ext uri="{FF2B5EF4-FFF2-40B4-BE49-F238E27FC236}">
                    <a16:creationId xmlns:a16="http://schemas.microsoft.com/office/drawing/2014/main" id="{9B723DDA-1067-4691-83EC-9C859568F5F4}"/>
                  </a:ext>
                </a:extLst>
              </p:cNvPr>
              <p:cNvSpPr/>
              <p:nvPr/>
            </p:nvSpPr>
            <p:spPr>
              <a:xfrm>
                <a:off x="1116853" y="4272172"/>
                <a:ext cx="456654" cy="435935"/>
              </a:xfrm>
              <a:prstGeom prst="ellipse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13" name="Ovál 12">
                <a:extLst>
                  <a:ext uri="{FF2B5EF4-FFF2-40B4-BE49-F238E27FC236}">
                    <a16:creationId xmlns:a16="http://schemas.microsoft.com/office/drawing/2014/main" id="{812067E6-2CDE-476D-9DBA-469A091FE9F4}"/>
                  </a:ext>
                </a:extLst>
              </p:cNvPr>
              <p:cNvSpPr/>
              <p:nvPr/>
            </p:nvSpPr>
            <p:spPr>
              <a:xfrm>
                <a:off x="1819464" y="4272172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8F70DAFF-D0CA-40DB-9359-64EA17510CF6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75C64400-0AF7-4EBC-8B5C-47BBE97EEE9C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6" name="Ovál 15">
                <a:extLst>
                  <a:ext uri="{FF2B5EF4-FFF2-40B4-BE49-F238E27FC236}">
                    <a16:creationId xmlns:a16="http://schemas.microsoft.com/office/drawing/2014/main" id="{26A379E8-B63F-4567-B316-6D7477D955C8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9EAC18AE-2DC9-4964-8B8A-DDAF894A2183}"/>
              </a:ext>
            </a:extLst>
          </p:cNvPr>
          <p:cNvGrpSpPr/>
          <p:nvPr/>
        </p:nvGrpSpPr>
        <p:grpSpPr>
          <a:xfrm>
            <a:off x="390740" y="470898"/>
            <a:ext cx="2792997" cy="4269084"/>
            <a:chOff x="269410" y="539183"/>
            <a:chExt cx="3603552" cy="5741581"/>
          </a:xfrm>
        </p:grpSpPr>
        <p:sp>
          <p:nvSpPr>
            <p:cNvPr id="55" name="Obdélník 54">
              <a:extLst>
                <a:ext uri="{FF2B5EF4-FFF2-40B4-BE49-F238E27FC236}">
                  <a16:creationId xmlns:a16="http://schemas.microsoft.com/office/drawing/2014/main" id="{549BE4D9-1D5A-457A-96A6-84DCB62CB32E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56" name="Obdélník 55">
              <a:extLst>
                <a:ext uri="{FF2B5EF4-FFF2-40B4-BE49-F238E27FC236}">
                  <a16:creationId xmlns:a16="http://schemas.microsoft.com/office/drawing/2014/main" id="{0E8C68C8-70E4-435C-8953-EEB9F71129E0}"/>
                </a:ext>
              </a:extLst>
            </p:cNvPr>
            <p:cNvSpPr/>
            <p:nvPr/>
          </p:nvSpPr>
          <p:spPr>
            <a:xfrm>
              <a:off x="966460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růže šípková</a:t>
              </a:r>
            </a:p>
          </p:txBody>
        </p:sp>
        <p:pic>
          <p:nvPicPr>
            <p:cNvPr id="57" name="Obrázek 56">
              <a:extLst>
                <a:ext uri="{FF2B5EF4-FFF2-40B4-BE49-F238E27FC236}">
                  <a16:creationId xmlns:a16="http://schemas.microsoft.com/office/drawing/2014/main" id="{61B1388F-9AC6-457D-8059-55E9D1C66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74" r="17497"/>
            <a:stretch/>
          </p:blipFill>
          <p:spPr>
            <a:xfrm>
              <a:off x="1111664" y="3465513"/>
              <a:ext cx="1917285" cy="2527556"/>
            </a:xfrm>
            <a:prstGeom prst="rect">
              <a:avLst/>
            </a:prstGeom>
          </p:spPr>
        </p:pic>
        <p:sp>
          <p:nvSpPr>
            <p:cNvPr id="58" name="Obdélník 57">
              <a:extLst>
                <a:ext uri="{FF2B5EF4-FFF2-40B4-BE49-F238E27FC236}">
                  <a16:creationId xmlns:a16="http://schemas.microsoft.com/office/drawing/2014/main" id="{11F98CD0-9B6E-40EE-8591-5CDC7F3CEA94}"/>
                </a:ext>
              </a:extLst>
            </p:cNvPr>
            <p:cNvSpPr/>
            <p:nvPr/>
          </p:nvSpPr>
          <p:spPr>
            <a:xfrm>
              <a:off x="770302" y="16389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(2 dělohy)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(5-četný)</a:t>
              </a:r>
            </a:p>
          </p:txBody>
        </p: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A49B3207-6127-46F6-9507-68B47EEAC62D}"/>
              </a:ext>
            </a:extLst>
          </p:cNvPr>
          <p:cNvGrpSpPr/>
          <p:nvPr/>
        </p:nvGrpSpPr>
        <p:grpSpPr>
          <a:xfrm>
            <a:off x="3720567" y="470898"/>
            <a:ext cx="2792997" cy="4269084"/>
            <a:chOff x="5278180" y="539183"/>
            <a:chExt cx="3603552" cy="5741581"/>
          </a:xfrm>
        </p:grpSpPr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7EE7FFA5-66BC-4700-B6B5-55A801EEBB35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4" name="Obdélník 43">
              <a:extLst>
                <a:ext uri="{FF2B5EF4-FFF2-40B4-BE49-F238E27FC236}">
                  <a16:creationId xmlns:a16="http://schemas.microsoft.com/office/drawing/2014/main" id="{1D4E9269-3742-4EDE-A9C9-7BD25043FE8A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růže šípková</a:t>
              </a:r>
            </a:p>
          </p:txBody>
        </p: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BACA54D8-C5DF-437A-98AD-32FF2FF6981A}"/>
                </a:ext>
              </a:extLst>
            </p:cNvPr>
            <p:cNvGrpSpPr/>
            <p:nvPr/>
          </p:nvGrpSpPr>
          <p:grpSpPr>
            <a:xfrm>
              <a:off x="6021682" y="2739784"/>
              <a:ext cx="2142522" cy="2063881"/>
              <a:chOff x="1101289" y="2867246"/>
              <a:chExt cx="1861873" cy="1840861"/>
            </a:xfrm>
          </p:grpSpPr>
          <p:sp>
            <p:nvSpPr>
              <p:cNvPr id="46" name="Ovál 45">
                <a:extLst>
                  <a:ext uri="{FF2B5EF4-FFF2-40B4-BE49-F238E27FC236}">
                    <a16:creationId xmlns:a16="http://schemas.microsoft.com/office/drawing/2014/main" id="{CF7C0FEB-C1E0-4F0F-89F7-F4DFA51EFDE6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7" name="Ovál 46">
                <a:extLst>
                  <a:ext uri="{FF2B5EF4-FFF2-40B4-BE49-F238E27FC236}">
                    <a16:creationId xmlns:a16="http://schemas.microsoft.com/office/drawing/2014/main" id="{8052BA22-D470-401F-A1E5-43E82D42170B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8" name="Ovál 47">
                <a:extLst>
                  <a:ext uri="{FF2B5EF4-FFF2-40B4-BE49-F238E27FC236}">
                    <a16:creationId xmlns:a16="http://schemas.microsoft.com/office/drawing/2014/main" id="{BDFAE25F-5859-4686-B973-ED2A1183F877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9" name="Ovál 48">
                <a:extLst>
                  <a:ext uri="{FF2B5EF4-FFF2-40B4-BE49-F238E27FC236}">
                    <a16:creationId xmlns:a16="http://schemas.microsoft.com/office/drawing/2014/main" id="{FD8F9CD0-6B45-472A-813E-A4C81A684FAD}"/>
                  </a:ext>
                </a:extLst>
              </p:cNvPr>
              <p:cNvSpPr/>
              <p:nvPr/>
            </p:nvSpPr>
            <p:spPr>
              <a:xfrm>
                <a:off x="2506508" y="4272172"/>
                <a:ext cx="456654" cy="435935"/>
              </a:xfrm>
              <a:prstGeom prst="ellipse">
                <a:avLst/>
              </a:prstGeom>
              <a:solidFill>
                <a:srgbClr val="E034D4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0" name="Ovál 49">
                <a:extLst>
                  <a:ext uri="{FF2B5EF4-FFF2-40B4-BE49-F238E27FC236}">
                    <a16:creationId xmlns:a16="http://schemas.microsoft.com/office/drawing/2014/main" id="{A2F613E9-E585-4CFF-BA98-12999D6B2D86}"/>
                  </a:ext>
                </a:extLst>
              </p:cNvPr>
              <p:cNvSpPr/>
              <p:nvPr/>
            </p:nvSpPr>
            <p:spPr>
              <a:xfrm>
                <a:off x="1116853" y="4272172"/>
                <a:ext cx="456654" cy="435935"/>
              </a:xfrm>
              <a:prstGeom prst="ellipse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51" name="Ovál 50">
                <a:extLst>
                  <a:ext uri="{FF2B5EF4-FFF2-40B4-BE49-F238E27FC236}">
                    <a16:creationId xmlns:a16="http://schemas.microsoft.com/office/drawing/2014/main" id="{047DF547-6756-4FA4-BA28-56C91878302D}"/>
                  </a:ext>
                </a:extLst>
              </p:cNvPr>
              <p:cNvSpPr/>
              <p:nvPr/>
            </p:nvSpPr>
            <p:spPr>
              <a:xfrm>
                <a:off x="1819464" y="4272172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52" name="Ovál 51">
                <a:extLst>
                  <a:ext uri="{FF2B5EF4-FFF2-40B4-BE49-F238E27FC236}">
                    <a16:creationId xmlns:a16="http://schemas.microsoft.com/office/drawing/2014/main" id="{14614E92-2BA7-41A4-8858-5628F71FE628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3" name="Ovál 52">
                <a:extLst>
                  <a:ext uri="{FF2B5EF4-FFF2-40B4-BE49-F238E27FC236}">
                    <a16:creationId xmlns:a16="http://schemas.microsoft.com/office/drawing/2014/main" id="{F502E1A1-5479-4219-AB2C-D40B90F3FA66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4" name="Ovál 53">
                <a:extLst>
                  <a:ext uri="{FF2B5EF4-FFF2-40B4-BE49-F238E27FC236}">
                    <a16:creationId xmlns:a16="http://schemas.microsoft.com/office/drawing/2014/main" id="{40EBD172-5187-491A-A84D-4B86B0D0D94F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732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kupina 56">
            <a:extLst>
              <a:ext uri="{FF2B5EF4-FFF2-40B4-BE49-F238E27FC236}">
                <a16:creationId xmlns:a16="http://schemas.microsoft.com/office/drawing/2014/main" id="{1EFCB997-FF9E-4AD9-89C2-1166768F7130}"/>
              </a:ext>
            </a:extLst>
          </p:cNvPr>
          <p:cNvGrpSpPr/>
          <p:nvPr/>
        </p:nvGrpSpPr>
        <p:grpSpPr>
          <a:xfrm>
            <a:off x="429290" y="5192526"/>
            <a:ext cx="2792997" cy="4269084"/>
            <a:chOff x="269410" y="539183"/>
            <a:chExt cx="3603552" cy="5741581"/>
          </a:xfrm>
        </p:grpSpPr>
        <p:sp>
          <p:nvSpPr>
            <p:cNvPr id="71" name="Obdélník 70">
              <a:extLst>
                <a:ext uri="{FF2B5EF4-FFF2-40B4-BE49-F238E27FC236}">
                  <a16:creationId xmlns:a16="http://schemas.microsoft.com/office/drawing/2014/main" id="{7D8A369F-31C4-407F-8BFD-2E52BBE41D2E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72" name="Obdélník 71">
              <a:extLst>
                <a:ext uri="{FF2B5EF4-FFF2-40B4-BE49-F238E27FC236}">
                  <a16:creationId xmlns:a16="http://schemas.microsoft.com/office/drawing/2014/main" id="{DD01AABA-8A65-4C25-8E5C-58350D717110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kokosovník ořechoplodý</a:t>
              </a:r>
            </a:p>
          </p:txBody>
        </p:sp>
        <p:sp>
          <p:nvSpPr>
            <p:cNvPr id="73" name="Obdélník 72">
              <a:extLst>
                <a:ext uri="{FF2B5EF4-FFF2-40B4-BE49-F238E27FC236}">
                  <a16:creationId xmlns:a16="http://schemas.microsoft.com/office/drawing/2014/main" id="{993370FA-0F98-4645-8FD4-ACE0DB4EAE27}"/>
                </a:ext>
              </a:extLst>
            </p:cNvPr>
            <p:cNvSpPr/>
            <p:nvPr/>
          </p:nvSpPr>
          <p:spPr>
            <a:xfrm>
              <a:off x="771951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(1 děloha)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(3-četný)</a:t>
              </a:r>
            </a:p>
          </p:txBody>
        </p:sp>
        <p:pic>
          <p:nvPicPr>
            <p:cNvPr id="74" name="Obrázek 73">
              <a:extLst>
                <a:ext uri="{FF2B5EF4-FFF2-40B4-BE49-F238E27FC236}">
                  <a16:creationId xmlns:a16="http://schemas.microsoft.com/office/drawing/2014/main" id="{9AFB53D2-42C3-40DD-BABB-A08186CBCA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37"/>
            <a:stretch/>
          </p:blipFill>
          <p:spPr>
            <a:xfrm>
              <a:off x="1152861" y="3500833"/>
              <a:ext cx="1836650" cy="2495215"/>
            </a:xfrm>
            <a:prstGeom prst="rect">
              <a:avLst/>
            </a:prstGeom>
          </p:spPr>
        </p:pic>
      </p:grpSp>
      <p:grpSp>
        <p:nvGrpSpPr>
          <p:cNvPr id="58" name="Skupina 57">
            <a:extLst>
              <a:ext uri="{FF2B5EF4-FFF2-40B4-BE49-F238E27FC236}">
                <a16:creationId xmlns:a16="http://schemas.microsoft.com/office/drawing/2014/main" id="{96D837EF-CAD4-48A0-83B7-2E2D0BDD0AC3}"/>
              </a:ext>
            </a:extLst>
          </p:cNvPr>
          <p:cNvGrpSpPr/>
          <p:nvPr/>
        </p:nvGrpSpPr>
        <p:grpSpPr>
          <a:xfrm>
            <a:off x="3762805" y="5192526"/>
            <a:ext cx="2792997" cy="4269084"/>
            <a:chOff x="5278180" y="539183"/>
            <a:chExt cx="3603552" cy="5741581"/>
          </a:xfrm>
        </p:grpSpPr>
        <p:sp>
          <p:nvSpPr>
            <p:cNvPr id="59" name="Obdélník 58">
              <a:extLst>
                <a:ext uri="{FF2B5EF4-FFF2-40B4-BE49-F238E27FC236}">
                  <a16:creationId xmlns:a16="http://schemas.microsoft.com/office/drawing/2014/main" id="{78DECF31-7250-4758-95E8-439C0D68C372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60" name="Obdélník 59">
              <a:extLst>
                <a:ext uri="{FF2B5EF4-FFF2-40B4-BE49-F238E27FC236}">
                  <a16:creationId xmlns:a16="http://schemas.microsoft.com/office/drawing/2014/main" id="{CEF83681-404B-4464-A1C4-ACA9C79D20A9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kokosovník ořechoplodý</a:t>
              </a:r>
            </a:p>
          </p:txBody>
        </p:sp>
        <p:grpSp>
          <p:nvGrpSpPr>
            <p:cNvPr id="61" name="Skupina 60">
              <a:extLst>
                <a:ext uri="{FF2B5EF4-FFF2-40B4-BE49-F238E27FC236}">
                  <a16:creationId xmlns:a16="http://schemas.microsoft.com/office/drawing/2014/main" id="{74C2AC2F-5250-4975-9461-503AE053010A}"/>
                </a:ext>
              </a:extLst>
            </p:cNvPr>
            <p:cNvGrpSpPr/>
            <p:nvPr/>
          </p:nvGrpSpPr>
          <p:grpSpPr>
            <a:xfrm>
              <a:off x="6008695" y="2739783"/>
              <a:ext cx="2142522" cy="2063883"/>
              <a:chOff x="1101289" y="2867246"/>
              <a:chExt cx="1861872" cy="1840862"/>
            </a:xfrm>
          </p:grpSpPr>
          <p:sp>
            <p:nvSpPr>
              <p:cNvPr id="62" name="Ovál 61">
                <a:extLst>
                  <a:ext uri="{FF2B5EF4-FFF2-40B4-BE49-F238E27FC236}">
                    <a16:creationId xmlns:a16="http://schemas.microsoft.com/office/drawing/2014/main" id="{DF47A603-2B4E-42F2-9068-388AE26EEC22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63" name="Ovál 62">
                <a:extLst>
                  <a:ext uri="{FF2B5EF4-FFF2-40B4-BE49-F238E27FC236}">
                    <a16:creationId xmlns:a16="http://schemas.microsoft.com/office/drawing/2014/main" id="{EDE2B7A5-21E5-4D32-8466-DA8D62456D95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64" name="Ovál 63">
                <a:extLst>
                  <a:ext uri="{FF2B5EF4-FFF2-40B4-BE49-F238E27FC236}">
                    <a16:creationId xmlns:a16="http://schemas.microsoft.com/office/drawing/2014/main" id="{658DAB7F-4341-4636-A3A5-D46B90077576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65" name="Ovál 64">
                <a:extLst>
                  <a:ext uri="{FF2B5EF4-FFF2-40B4-BE49-F238E27FC236}">
                    <a16:creationId xmlns:a16="http://schemas.microsoft.com/office/drawing/2014/main" id="{3F53B5F8-E449-4B97-855D-6894B29B5AA5}"/>
                  </a:ext>
                </a:extLst>
              </p:cNvPr>
              <p:cNvSpPr/>
              <p:nvPr/>
            </p:nvSpPr>
            <p:spPr>
              <a:xfrm>
                <a:off x="2506507" y="4272173"/>
                <a:ext cx="456654" cy="435935"/>
              </a:xfrm>
              <a:prstGeom prst="ellipse">
                <a:avLst/>
              </a:prstGeom>
              <a:solidFill>
                <a:srgbClr val="F5C1F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66" name="Ovál 65">
                <a:extLst>
                  <a:ext uri="{FF2B5EF4-FFF2-40B4-BE49-F238E27FC236}">
                    <a16:creationId xmlns:a16="http://schemas.microsoft.com/office/drawing/2014/main" id="{95166499-9274-4A30-84B7-424D5C97A1E4}"/>
                  </a:ext>
                </a:extLst>
              </p:cNvPr>
              <p:cNvSpPr/>
              <p:nvPr/>
            </p:nvSpPr>
            <p:spPr>
              <a:xfrm>
                <a:off x="1118918" y="4272173"/>
                <a:ext cx="456654" cy="435935"/>
              </a:xfrm>
              <a:prstGeom prst="ellipse">
                <a:avLst/>
              </a:prstGeom>
              <a:solidFill>
                <a:srgbClr val="ABE9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67" name="Ovál 66">
                <a:extLst>
                  <a:ext uri="{FF2B5EF4-FFF2-40B4-BE49-F238E27FC236}">
                    <a16:creationId xmlns:a16="http://schemas.microsoft.com/office/drawing/2014/main" id="{5CDDE7CD-6EFE-4534-B726-694860C2A011}"/>
                  </a:ext>
                </a:extLst>
              </p:cNvPr>
              <p:cNvSpPr/>
              <p:nvPr/>
            </p:nvSpPr>
            <p:spPr>
              <a:xfrm>
                <a:off x="1819463" y="4272173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68" name="Ovál 67">
                <a:extLst>
                  <a:ext uri="{FF2B5EF4-FFF2-40B4-BE49-F238E27FC236}">
                    <a16:creationId xmlns:a16="http://schemas.microsoft.com/office/drawing/2014/main" id="{BD7E413A-F542-47D1-94A9-80B3154D2242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69" name="Ovál 68">
                <a:extLst>
                  <a:ext uri="{FF2B5EF4-FFF2-40B4-BE49-F238E27FC236}">
                    <a16:creationId xmlns:a16="http://schemas.microsoft.com/office/drawing/2014/main" id="{A9AA837C-0759-4C88-ABF2-3BC8E459E3AE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70" name="Ovál 69">
                <a:extLst>
                  <a:ext uri="{FF2B5EF4-FFF2-40B4-BE49-F238E27FC236}">
                    <a16:creationId xmlns:a16="http://schemas.microsoft.com/office/drawing/2014/main" id="{1CA248ED-70AF-41D2-921B-DF6A912D9235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76" name="Skupina 75">
            <a:extLst>
              <a:ext uri="{FF2B5EF4-FFF2-40B4-BE49-F238E27FC236}">
                <a16:creationId xmlns:a16="http://schemas.microsoft.com/office/drawing/2014/main" id="{3AC88612-81A4-4AEF-BD10-3F3E438E08E1}"/>
              </a:ext>
            </a:extLst>
          </p:cNvPr>
          <p:cNvGrpSpPr/>
          <p:nvPr/>
        </p:nvGrpSpPr>
        <p:grpSpPr>
          <a:xfrm>
            <a:off x="429291" y="439068"/>
            <a:ext cx="2792997" cy="4269084"/>
            <a:chOff x="269410" y="539183"/>
            <a:chExt cx="3603552" cy="5741581"/>
          </a:xfrm>
        </p:grpSpPr>
        <p:sp>
          <p:nvSpPr>
            <p:cNvPr id="90" name="Obdélník 89">
              <a:extLst>
                <a:ext uri="{FF2B5EF4-FFF2-40B4-BE49-F238E27FC236}">
                  <a16:creationId xmlns:a16="http://schemas.microsoft.com/office/drawing/2014/main" id="{5650BC12-6F66-4163-B11C-8BBF6D0907F7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91" name="Obdélník 90">
              <a:extLst>
                <a:ext uri="{FF2B5EF4-FFF2-40B4-BE49-F238E27FC236}">
                  <a16:creationId xmlns:a16="http://schemas.microsoft.com/office/drawing/2014/main" id="{0F812070-AAD9-4D25-A989-D740228E8762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dub zimní</a:t>
              </a:r>
            </a:p>
          </p:txBody>
        </p:sp>
        <p:pic>
          <p:nvPicPr>
            <p:cNvPr id="92" name="Obrázek 91">
              <a:extLst>
                <a:ext uri="{FF2B5EF4-FFF2-40B4-BE49-F238E27FC236}">
                  <a16:creationId xmlns:a16="http://schemas.microsoft.com/office/drawing/2014/main" id="{7739FB92-E109-45D9-B4E3-067342E7A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20235" y="3791079"/>
              <a:ext cx="2501900" cy="1876425"/>
            </a:xfrm>
            <a:prstGeom prst="rect">
              <a:avLst/>
            </a:prstGeom>
          </p:spPr>
        </p:pic>
        <p:sp>
          <p:nvSpPr>
            <p:cNvPr id="93" name="Obdélník 92">
              <a:extLst>
                <a:ext uri="{FF2B5EF4-FFF2-40B4-BE49-F238E27FC236}">
                  <a16:creationId xmlns:a16="http://schemas.microsoft.com/office/drawing/2014/main" id="{7350B64D-C4E7-4C8B-840E-9980646BE532}"/>
                </a:ext>
              </a:extLst>
            </p:cNvPr>
            <p:cNvSpPr/>
            <p:nvPr/>
          </p:nvSpPr>
          <p:spPr>
            <a:xfrm>
              <a:off x="770302" y="16389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(2 dělohy)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(5-četný)</a:t>
              </a:r>
            </a:p>
          </p:txBody>
        </p:sp>
      </p:grpSp>
      <p:grpSp>
        <p:nvGrpSpPr>
          <p:cNvPr id="77" name="Skupina 76">
            <a:extLst>
              <a:ext uri="{FF2B5EF4-FFF2-40B4-BE49-F238E27FC236}">
                <a16:creationId xmlns:a16="http://schemas.microsoft.com/office/drawing/2014/main" id="{20754DC7-46AE-4E95-BDCF-22CB2D0158A2}"/>
              </a:ext>
            </a:extLst>
          </p:cNvPr>
          <p:cNvGrpSpPr/>
          <p:nvPr/>
        </p:nvGrpSpPr>
        <p:grpSpPr>
          <a:xfrm>
            <a:off x="3679566" y="425130"/>
            <a:ext cx="2792997" cy="4269084"/>
            <a:chOff x="5278180" y="539183"/>
            <a:chExt cx="3603552" cy="5741581"/>
          </a:xfrm>
        </p:grpSpPr>
        <p:sp>
          <p:nvSpPr>
            <p:cNvPr id="78" name="Obdélník 77">
              <a:extLst>
                <a:ext uri="{FF2B5EF4-FFF2-40B4-BE49-F238E27FC236}">
                  <a16:creationId xmlns:a16="http://schemas.microsoft.com/office/drawing/2014/main" id="{40CD1B56-79F8-4139-8DCC-2F2F2531119D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79" name="Obdélník 78">
              <a:extLst>
                <a:ext uri="{FF2B5EF4-FFF2-40B4-BE49-F238E27FC236}">
                  <a16:creationId xmlns:a16="http://schemas.microsoft.com/office/drawing/2014/main" id="{6203F876-F811-4CC2-8957-2E1165D6F7C3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dub zimní</a:t>
              </a:r>
            </a:p>
          </p:txBody>
        </p:sp>
        <p:grpSp>
          <p:nvGrpSpPr>
            <p:cNvPr id="80" name="Skupina 79">
              <a:extLst>
                <a:ext uri="{FF2B5EF4-FFF2-40B4-BE49-F238E27FC236}">
                  <a16:creationId xmlns:a16="http://schemas.microsoft.com/office/drawing/2014/main" id="{2883E003-F6D2-41F5-A2EA-4760113DE724}"/>
                </a:ext>
              </a:extLst>
            </p:cNvPr>
            <p:cNvGrpSpPr/>
            <p:nvPr/>
          </p:nvGrpSpPr>
          <p:grpSpPr>
            <a:xfrm>
              <a:off x="6021682" y="2739784"/>
              <a:ext cx="2142522" cy="2063881"/>
              <a:chOff x="1101289" y="2867246"/>
              <a:chExt cx="1861873" cy="1840861"/>
            </a:xfrm>
          </p:grpSpPr>
          <p:sp>
            <p:nvSpPr>
              <p:cNvPr id="81" name="Ovál 80">
                <a:extLst>
                  <a:ext uri="{FF2B5EF4-FFF2-40B4-BE49-F238E27FC236}">
                    <a16:creationId xmlns:a16="http://schemas.microsoft.com/office/drawing/2014/main" id="{FAFAF47E-6ED8-4ECA-A06F-74BDA29B8EAF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82" name="Ovál 81">
                <a:extLst>
                  <a:ext uri="{FF2B5EF4-FFF2-40B4-BE49-F238E27FC236}">
                    <a16:creationId xmlns:a16="http://schemas.microsoft.com/office/drawing/2014/main" id="{5D004E4C-D2B2-45CD-B400-8E6B89341823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83" name="Ovál 82">
                <a:extLst>
                  <a:ext uri="{FF2B5EF4-FFF2-40B4-BE49-F238E27FC236}">
                    <a16:creationId xmlns:a16="http://schemas.microsoft.com/office/drawing/2014/main" id="{2479CBCC-E86D-43D7-A9CC-ABA74A6674D8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84" name="Ovál 83">
                <a:extLst>
                  <a:ext uri="{FF2B5EF4-FFF2-40B4-BE49-F238E27FC236}">
                    <a16:creationId xmlns:a16="http://schemas.microsoft.com/office/drawing/2014/main" id="{0892F4D4-EC6A-4C4E-B9B0-2CAD9175C33B}"/>
                  </a:ext>
                </a:extLst>
              </p:cNvPr>
              <p:cNvSpPr/>
              <p:nvPr/>
            </p:nvSpPr>
            <p:spPr>
              <a:xfrm>
                <a:off x="2506508" y="4272172"/>
                <a:ext cx="456654" cy="435935"/>
              </a:xfrm>
              <a:prstGeom prst="ellipse">
                <a:avLst/>
              </a:prstGeom>
              <a:solidFill>
                <a:srgbClr val="E034D4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85" name="Ovál 84">
                <a:extLst>
                  <a:ext uri="{FF2B5EF4-FFF2-40B4-BE49-F238E27FC236}">
                    <a16:creationId xmlns:a16="http://schemas.microsoft.com/office/drawing/2014/main" id="{DF3B83AD-23C4-4308-AB92-63168691960C}"/>
                  </a:ext>
                </a:extLst>
              </p:cNvPr>
              <p:cNvSpPr/>
              <p:nvPr/>
            </p:nvSpPr>
            <p:spPr>
              <a:xfrm>
                <a:off x="1116853" y="4272172"/>
                <a:ext cx="456654" cy="435935"/>
              </a:xfrm>
              <a:prstGeom prst="ellipse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86" name="Ovál 85">
                <a:extLst>
                  <a:ext uri="{FF2B5EF4-FFF2-40B4-BE49-F238E27FC236}">
                    <a16:creationId xmlns:a16="http://schemas.microsoft.com/office/drawing/2014/main" id="{ADBC04DE-E387-411D-AA70-48376F5F56E9}"/>
                  </a:ext>
                </a:extLst>
              </p:cNvPr>
              <p:cNvSpPr/>
              <p:nvPr/>
            </p:nvSpPr>
            <p:spPr>
              <a:xfrm>
                <a:off x="1819464" y="4272172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87" name="Ovál 86">
                <a:extLst>
                  <a:ext uri="{FF2B5EF4-FFF2-40B4-BE49-F238E27FC236}">
                    <a16:creationId xmlns:a16="http://schemas.microsoft.com/office/drawing/2014/main" id="{8D15D5B2-03A7-4A78-9847-8429A4381D7A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88" name="Ovál 87">
                <a:extLst>
                  <a:ext uri="{FF2B5EF4-FFF2-40B4-BE49-F238E27FC236}">
                    <a16:creationId xmlns:a16="http://schemas.microsoft.com/office/drawing/2014/main" id="{BE9A987D-F2AA-49DA-9065-D7114D32AEA0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89" name="Ovál 88">
                <a:extLst>
                  <a:ext uri="{FF2B5EF4-FFF2-40B4-BE49-F238E27FC236}">
                    <a16:creationId xmlns:a16="http://schemas.microsoft.com/office/drawing/2014/main" id="{EC5082CF-7317-41BC-A87B-0D61AAFA6F01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2063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kupina 21">
            <a:extLst>
              <a:ext uri="{FF2B5EF4-FFF2-40B4-BE49-F238E27FC236}">
                <a16:creationId xmlns:a16="http://schemas.microsoft.com/office/drawing/2014/main" id="{17C7D222-22AD-4752-8B60-CF80E678B16F}"/>
              </a:ext>
            </a:extLst>
          </p:cNvPr>
          <p:cNvGrpSpPr/>
          <p:nvPr/>
        </p:nvGrpSpPr>
        <p:grpSpPr>
          <a:xfrm>
            <a:off x="380986" y="462076"/>
            <a:ext cx="2792997" cy="4269084"/>
            <a:chOff x="269410" y="539183"/>
            <a:chExt cx="3603552" cy="5741581"/>
          </a:xfrm>
        </p:grpSpPr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DE97A523-474C-490C-A78E-870600DB07F9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9E2DA176-58A8-4B97-9230-0654E2C4DC5A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kosatec sibiřský</a:t>
              </a:r>
            </a:p>
          </p:txBody>
        </p:sp>
        <p:pic>
          <p:nvPicPr>
            <p:cNvPr id="38" name="Obrázek 37">
              <a:extLst>
                <a:ext uri="{FF2B5EF4-FFF2-40B4-BE49-F238E27FC236}">
                  <a16:creationId xmlns:a16="http://schemas.microsoft.com/office/drawing/2014/main" id="{4E832965-B83B-44D9-B210-576B5E24CE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25" t="9108" r="13149" b="18549"/>
            <a:stretch/>
          </p:blipFill>
          <p:spPr>
            <a:xfrm>
              <a:off x="1181099" y="3465513"/>
              <a:ext cx="1752601" cy="2530943"/>
            </a:xfrm>
            <a:prstGeom prst="rect">
              <a:avLst/>
            </a:prstGeom>
          </p:spPr>
        </p:pic>
        <p:sp>
          <p:nvSpPr>
            <p:cNvPr id="39" name="Obdélník 38">
              <a:extLst>
                <a:ext uri="{FF2B5EF4-FFF2-40B4-BE49-F238E27FC236}">
                  <a16:creationId xmlns:a16="http://schemas.microsoft.com/office/drawing/2014/main" id="{DBC0FE45-61F6-45FA-8474-ACBCCCC82C2B}"/>
                </a:ext>
              </a:extLst>
            </p:cNvPr>
            <p:cNvSpPr/>
            <p:nvPr/>
          </p:nvSpPr>
          <p:spPr>
            <a:xfrm>
              <a:off x="771951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(1 děloha)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(3-četný)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C9525C5E-9B84-42EA-9748-F317EE2AC7AE}"/>
              </a:ext>
            </a:extLst>
          </p:cNvPr>
          <p:cNvGrpSpPr/>
          <p:nvPr/>
        </p:nvGrpSpPr>
        <p:grpSpPr>
          <a:xfrm>
            <a:off x="3715522" y="462076"/>
            <a:ext cx="2792997" cy="4269084"/>
            <a:chOff x="5278180" y="539183"/>
            <a:chExt cx="3603552" cy="5741581"/>
          </a:xfrm>
        </p:grpSpPr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77E601CF-2672-484E-83F8-D27DB116DE3C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6DFA701B-4460-435A-8A41-C584514158F4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kosatec sibiřský</a:t>
              </a:r>
            </a:p>
          </p:txBody>
        </p: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C13A43D6-F097-40D1-BB3E-B181D72CCA9C}"/>
                </a:ext>
              </a:extLst>
            </p:cNvPr>
            <p:cNvGrpSpPr/>
            <p:nvPr/>
          </p:nvGrpSpPr>
          <p:grpSpPr>
            <a:xfrm>
              <a:off x="6008695" y="2739783"/>
              <a:ext cx="2142522" cy="2063883"/>
              <a:chOff x="1101289" y="2867246"/>
              <a:chExt cx="1861872" cy="1840862"/>
            </a:xfrm>
          </p:grpSpPr>
          <p:sp>
            <p:nvSpPr>
              <p:cNvPr id="27" name="Ovál 26">
                <a:extLst>
                  <a:ext uri="{FF2B5EF4-FFF2-40B4-BE49-F238E27FC236}">
                    <a16:creationId xmlns:a16="http://schemas.microsoft.com/office/drawing/2014/main" id="{A7AA40CA-C11B-4F03-94C3-48EE2786B285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28" name="Ovál 27">
                <a:extLst>
                  <a:ext uri="{FF2B5EF4-FFF2-40B4-BE49-F238E27FC236}">
                    <a16:creationId xmlns:a16="http://schemas.microsoft.com/office/drawing/2014/main" id="{7D4EB14E-29F1-4B5D-A389-462907365F94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29" name="Ovál 28">
                <a:extLst>
                  <a:ext uri="{FF2B5EF4-FFF2-40B4-BE49-F238E27FC236}">
                    <a16:creationId xmlns:a16="http://schemas.microsoft.com/office/drawing/2014/main" id="{B94BE05B-02BC-4736-A9A4-9DF3E6F82337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30" name="Ovál 29">
                <a:extLst>
                  <a:ext uri="{FF2B5EF4-FFF2-40B4-BE49-F238E27FC236}">
                    <a16:creationId xmlns:a16="http://schemas.microsoft.com/office/drawing/2014/main" id="{AE8B5107-1348-4C7D-808E-C2F9D17386BD}"/>
                  </a:ext>
                </a:extLst>
              </p:cNvPr>
              <p:cNvSpPr/>
              <p:nvPr/>
            </p:nvSpPr>
            <p:spPr>
              <a:xfrm>
                <a:off x="2506507" y="4272173"/>
                <a:ext cx="456654" cy="435935"/>
              </a:xfrm>
              <a:prstGeom prst="ellipse">
                <a:avLst/>
              </a:prstGeom>
              <a:solidFill>
                <a:srgbClr val="F5C1F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31" name="Ovál 30">
                <a:extLst>
                  <a:ext uri="{FF2B5EF4-FFF2-40B4-BE49-F238E27FC236}">
                    <a16:creationId xmlns:a16="http://schemas.microsoft.com/office/drawing/2014/main" id="{6CF06FAE-9E98-44EA-B9D4-BC2DC4601E4E}"/>
                  </a:ext>
                </a:extLst>
              </p:cNvPr>
              <p:cNvSpPr/>
              <p:nvPr/>
            </p:nvSpPr>
            <p:spPr>
              <a:xfrm>
                <a:off x="1118918" y="4272173"/>
                <a:ext cx="456654" cy="435935"/>
              </a:xfrm>
              <a:prstGeom prst="ellipse">
                <a:avLst/>
              </a:prstGeom>
              <a:solidFill>
                <a:srgbClr val="ABE9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32" name="Ovál 31">
                <a:extLst>
                  <a:ext uri="{FF2B5EF4-FFF2-40B4-BE49-F238E27FC236}">
                    <a16:creationId xmlns:a16="http://schemas.microsoft.com/office/drawing/2014/main" id="{6E2E150E-8F0F-4366-8808-90F4FF4AADF9}"/>
                  </a:ext>
                </a:extLst>
              </p:cNvPr>
              <p:cNvSpPr/>
              <p:nvPr/>
            </p:nvSpPr>
            <p:spPr>
              <a:xfrm>
                <a:off x="1819463" y="4272173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33" name="Ovál 32">
                <a:extLst>
                  <a:ext uri="{FF2B5EF4-FFF2-40B4-BE49-F238E27FC236}">
                    <a16:creationId xmlns:a16="http://schemas.microsoft.com/office/drawing/2014/main" id="{A3DB4C77-A9B8-43F9-A42E-50731F2668E7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34" name="Ovál 33">
                <a:extLst>
                  <a:ext uri="{FF2B5EF4-FFF2-40B4-BE49-F238E27FC236}">
                    <a16:creationId xmlns:a16="http://schemas.microsoft.com/office/drawing/2014/main" id="{09F65D6F-31B8-4D3E-859D-6E94927B1BDD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35" name="Ovál 34">
                <a:extLst>
                  <a:ext uri="{FF2B5EF4-FFF2-40B4-BE49-F238E27FC236}">
                    <a16:creationId xmlns:a16="http://schemas.microsoft.com/office/drawing/2014/main" id="{AFFEFA7F-D2B7-4842-8D74-3B708A3E64CC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1ED38A60-4A55-4FDE-8D4F-5C995CA45053}"/>
              </a:ext>
            </a:extLst>
          </p:cNvPr>
          <p:cNvGrpSpPr/>
          <p:nvPr/>
        </p:nvGrpSpPr>
        <p:grpSpPr>
          <a:xfrm>
            <a:off x="385049" y="5257722"/>
            <a:ext cx="2792997" cy="4269084"/>
            <a:chOff x="269410" y="539183"/>
            <a:chExt cx="3603552" cy="5741581"/>
          </a:xfrm>
        </p:grpSpPr>
        <p:sp>
          <p:nvSpPr>
            <p:cNvPr id="55" name="Obdélník 54">
              <a:extLst>
                <a:ext uri="{FF2B5EF4-FFF2-40B4-BE49-F238E27FC236}">
                  <a16:creationId xmlns:a16="http://schemas.microsoft.com/office/drawing/2014/main" id="{A9E5CCE1-5FC9-4529-B04B-0E22758BF329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56" name="Obdélník 55">
              <a:extLst>
                <a:ext uri="{FF2B5EF4-FFF2-40B4-BE49-F238E27FC236}">
                  <a16:creationId xmlns:a16="http://schemas.microsoft.com/office/drawing/2014/main" id="{BDE75547-BFC0-4C58-92BD-CB110782149A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třtina křovištní</a:t>
              </a:r>
            </a:p>
          </p:txBody>
        </p:sp>
        <p:pic>
          <p:nvPicPr>
            <p:cNvPr id="57" name="Obrázek 56">
              <a:extLst>
                <a:ext uri="{FF2B5EF4-FFF2-40B4-BE49-F238E27FC236}">
                  <a16:creationId xmlns:a16="http://schemas.microsoft.com/office/drawing/2014/main" id="{20910123-7E70-4B62-BD49-A56FFC14C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0073" y="3465513"/>
              <a:ext cx="1807570" cy="2487612"/>
            </a:xfrm>
            <a:prstGeom prst="rect">
              <a:avLst/>
            </a:prstGeom>
          </p:spPr>
        </p:pic>
        <p:sp>
          <p:nvSpPr>
            <p:cNvPr id="58" name="Obdélník 57">
              <a:extLst>
                <a:ext uri="{FF2B5EF4-FFF2-40B4-BE49-F238E27FC236}">
                  <a16:creationId xmlns:a16="http://schemas.microsoft.com/office/drawing/2014/main" id="{9DB1D47A-3587-4EFC-9F03-AF67B4EA5789}"/>
                </a:ext>
              </a:extLst>
            </p:cNvPr>
            <p:cNvSpPr/>
            <p:nvPr/>
          </p:nvSpPr>
          <p:spPr>
            <a:xfrm>
              <a:off x="771951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cévy i cévice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(1 děloha)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plod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květ (3-četný)</a:t>
              </a:r>
            </a:p>
          </p:txBody>
        </p: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3ED6CED9-E0DB-4E82-8FA4-4D25D1854352}"/>
              </a:ext>
            </a:extLst>
          </p:cNvPr>
          <p:cNvGrpSpPr/>
          <p:nvPr/>
        </p:nvGrpSpPr>
        <p:grpSpPr>
          <a:xfrm>
            <a:off x="3715522" y="5222789"/>
            <a:ext cx="2792997" cy="4269084"/>
            <a:chOff x="5278180" y="539183"/>
            <a:chExt cx="3603552" cy="5741581"/>
          </a:xfrm>
        </p:grpSpPr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2863BFAD-EA59-497F-BC8D-3A9D8C0A8EFA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4" name="Obdélník 43">
              <a:extLst>
                <a:ext uri="{FF2B5EF4-FFF2-40B4-BE49-F238E27FC236}">
                  <a16:creationId xmlns:a16="http://schemas.microsoft.com/office/drawing/2014/main" id="{B081437E-D310-4A26-AEEF-96A45014CDCA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třtina křovištní</a:t>
              </a:r>
            </a:p>
          </p:txBody>
        </p: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081320AE-3BDD-44CD-8959-69CDBA52772F}"/>
                </a:ext>
              </a:extLst>
            </p:cNvPr>
            <p:cNvGrpSpPr/>
            <p:nvPr/>
          </p:nvGrpSpPr>
          <p:grpSpPr>
            <a:xfrm>
              <a:off x="6008695" y="2739783"/>
              <a:ext cx="2142522" cy="2063883"/>
              <a:chOff x="1101289" y="2867246"/>
              <a:chExt cx="1861872" cy="1840862"/>
            </a:xfrm>
          </p:grpSpPr>
          <p:sp>
            <p:nvSpPr>
              <p:cNvPr id="46" name="Ovál 45">
                <a:extLst>
                  <a:ext uri="{FF2B5EF4-FFF2-40B4-BE49-F238E27FC236}">
                    <a16:creationId xmlns:a16="http://schemas.microsoft.com/office/drawing/2014/main" id="{E3AD9103-B3A5-408B-B46F-E1F330DEDD34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7" name="Ovál 46">
                <a:extLst>
                  <a:ext uri="{FF2B5EF4-FFF2-40B4-BE49-F238E27FC236}">
                    <a16:creationId xmlns:a16="http://schemas.microsoft.com/office/drawing/2014/main" id="{C1B23D19-AE70-48CA-A45F-F1C97542B00A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8" name="Ovál 47">
                <a:extLst>
                  <a:ext uri="{FF2B5EF4-FFF2-40B4-BE49-F238E27FC236}">
                    <a16:creationId xmlns:a16="http://schemas.microsoft.com/office/drawing/2014/main" id="{6DBB64EF-75EC-4CDA-ADDF-A00646F2669F}"/>
                  </a:ext>
                </a:extLst>
              </p:cNvPr>
              <p:cNvSpPr/>
              <p:nvPr/>
            </p:nvSpPr>
            <p:spPr>
              <a:xfrm>
                <a:off x="2506507" y="3572539"/>
                <a:ext cx="456654" cy="43593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9" name="Ovál 48">
                <a:extLst>
                  <a:ext uri="{FF2B5EF4-FFF2-40B4-BE49-F238E27FC236}">
                    <a16:creationId xmlns:a16="http://schemas.microsoft.com/office/drawing/2014/main" id="{2681B7F5-20B1-4891-AEC2-B897EF6577F6}"/>
                  </a:ext>
                </a:extLst>
              </p:cNvPr>
              <p:cNvSpPr/>
              <p:nvPr/>
            </p:nvSpPr>
            <p:spPr>
              <a:xfrm>
                <a:off x="2506507" y="4272173"/>
                <a:ext cx="456654" cy="435935"/>
              </a:xfrm>
              <a:prstGeom prst="ellipse">
                <a:avLst/>
              </a:prstGeom>
              <a:solidFill>
                <a:srgbClr val="F5C1F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0" name="Ovál 49">
                <a:extLst>
                  <a:ext uri="{FF2B5EF4-FFF2-40B4-BE49-F238E27FC236}">
                    <a16:creationId xmlns:a16="http://schemas.microsoft.com/office/drawing/2014/main" id="{D5438A4F-678B-4BF1-A3D5-1B8409AFC724}"/>
                  </a:ext>
                </a:extLst>
              </p:cNvPr>
              <p:cNvSpPr/>
              <p:nvPr/>
            </p:nvSpPr>
            <p:spPr>
              <a:xfrm>
                <a:off x="1118918" y="4272173"/>
                <a:ext cx="456654" cy="435935"/>
              </a:xfrm>
              <a:prstGeom prst="ellipse">
                <a:avLst/>
              </a:prstGeom>
              <a:solidFill>
                <a:srgbClr val="ABE9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1" name="Ovál 50">
                <a:extLst>
                  <a:ext uri="{FF2B5EF4-FFF2-40B4-BE49-F238E27FC236}">
                    <a16:creationId xmlns:a16="http://schemas.microsoft.com/office/drawing/2014/main" id="{C9887EEB-9AA5-48F5-8FF5-FD1421D75FB8}"/>
                  </a:ext>
                </a:extLst>
              </p:cNvPr>
              <p:cNvSpPr/>
              <p:nvPr/>
            </p:nvSpPr>
            <p:spPr>
              <a:xfrm>
                <a:off x="1819463" y="4272173"/>
                <a:ext cx="456654" cy="43593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52" name="Ovál 51">
                <a:extLst>
                  <a:ext uri="{FF2B5EF4-FFF2-40B4-BE49-F238E27FC236}">
                    <a16:creationId xmlns:a16="http://schemas.microsoft.com/office/drawing/2014/main" id="{8D23391D-DF1E-4EBA-B339-75617AE8C163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3" name="Ovál 52">
                <a:extLst>
                  <a:ext uri="{FF2B5EF4-FFF2-40B4-BE49-F238E27FC236}">
                    <a16:creationId xmlns:a16="http://schemas.microsoft.com/office/drawing/2014/main" id="{94199D4B-57EC-4421-9A42-22AEDB20DA7E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4" name="Ovál 53">
                <a:extLst>
                  <a:ext uri="{FF2B5EF4-FFF2-40B4-BE49-F238E27FC236}">
                    <a16:creationId xmlns:a16="http://schemas.microsoft.com/office/drawing/2014/main" id="{F5BF3FD9-D4C3-413D-8DA8-058DA32AE4CA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066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>
            <a:extLst>
              <a:ext uri="{FF2B5EF4-FFF2-40B4-BE49-F238E27FC236}">
                <a16:creationId xmlns:a16="http://schemas.microsoft.com/office/drawing/2014/main" id="{DF68CF3B-89DB-41A7-BFE9-4EE81159F225}"/>
              </a:ext>
            </a:extLst>
          </p:cNvPr>
          <p:cNvGrpSpPr/>
          <p:nvPr/>
        </p:nvGrpSpPr>
        <p:grpSpPr>
          <a:xfrm>
            <a:off x="406316" y="5170027"/>
            <a:ext cx="2826045" cy="4249478"/>
            <a:chOff x="5278181" y="539183"/>
            <a:chExt cx="3603552" cy="574158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B515072F-B94A-484C-B16A-4F477CB4690D}"/>
                </a:ext>
              </a:extLst>
            </p:cNvPr>
            <p:cNvSpPr/>
            <p:nvPr/>
          </p:nvSpPr>
          <p:spPr>
            <a:xfrm>
              <a:off x="5278181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58196D43-469E-431A-86BE-BDDF8CEFD1E9}"/>
                </a:ext>
              </a:extLst>
            </p:cNvPr>
            <p:cNvSpPr/>
            <p:nvPr/>
          </p:nvSpPr>
          <p:spPr>
            <a:xfrm>
              <a:off x="59957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přeslička lesní</a:t>
              </a:r>
            </a:p>
          </p:txBody>
        </p:sp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FB3827AE-0A04-4598-AFD1-6C2DD594D9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02" t="-1762" r="2002" b="20865"/>
            <a:stretch/>
          </p:blipFill>
          <p:spPr>
            <a:xfrm>
              <a:off x="5751946" y="1933833"/>
              <a:ext cx="2656021" cy="3675784"/>
            </a:xfrm>
            <a:prstGeom prst="rect">
              <a:avLst/>
            </a:prstGeom>
          </p:spPr>
        </p:pic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054704DB-E7FB-4D2B-9BB6-5475AD5A1BC8}"/>
              </a:ext>
            </a:extLst>
          </p:cNvPr>
          <p:cNvGrpSpPr/>
          <p:nvPr/>
        </p:nvGrpSpPr>
        <p:grpSpPr>
          <a:xfrm>
            <a:off x="3687138" y="5170027"/>
            <a:ext cx="2826045" cy="4249478"/>
            <a:chOff x="5278180" y="539183"/>
            <a:chExt cx="3603552" cy="5741581"/>
          </a:xfrm>
        </p:grpSpPr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BFA9EA31-A7BF-4681-8AD9-A94FA473EBEC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31255BEA-E673-46E0-9D04-0BE4132FB7EF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plavuň vidlačka</a:t>
              </a:r>
            </a:p>
          </p:txBody>
        </p:sp>
        <p:pic>
          <p:nvPicPr>
            <p:cNvPr id="13" name="Zástupný symbol pro obsah 4">
              <a:extLst>
                <a:ext uri="{FF2B5EF4-FFF2-40B4-BE49-F238E27FC236}">
                  <a16:creationId xmlns:a16="http://schemas.microsoft.com/office/drawing/2014/main" id="{306C19C8-50EE-4F94-81B2-FA4C4A35E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8076" y="1930475"/>
              <a:ext cx="2443760" cy="3677859"/>
            </a:xfrm>
            <a:prstGeom prst="rect">
              <a:avLst/>
            </a:prstGeom>
          </p:spPr>
        </p:pic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81591EC6-7A1E-4F13-AA0E-6BCD5CBFEF9B}"/>
              </a:ext>
            </a:extLst>
          </p:cNvPr>
          <p:cNvGrpSpPr/>
          <p:nvPr/>
        </p:nvGrpSpPr>
        <p:grpSpPr>
          <a:xfrm>
            <a:off x="3687139" y="526391"/>
            <a:ext cx="2826045" cy="4249478"/>
            <a:chOff x="5278180" y="539183"/>
            <a:chExt cx="3603552" cy="5741581"/>
          </a:xfrm>
        </p:grpSpPr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FB4A8A5C-710E-47F7-B60B-1B3FDC243A71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825C4513-72B2-414D-A3C7-E361FF826FCE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ploník obecný</a:t>
              </a:r>
            </a:p>
          </p:txBody>
        </p:sp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id="{7D1D2F5B-76E6-4FD4-8011-1FB8C47A83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53" r="18764"/>
            <a:stretch/>
          </p:blipFill>
          <p:spPr>
            <a:xfrm>
              <a:off x="5738961" y="1998921"/>
              <a:ext cx="2722428" cy="3583172"/>
            </a:xfrm>
            <a:prstGeom prst="rect">
              <a:avLst/>
            </a:prstGeom>
          </p:spPr>
        </p:pic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08CD3C66-5CF2-48A6-BEB0-4FAE26C8C4D5}"/>
              </a:ext>
            </a:extLst>
          </p:cNvPr>
          <p:cNvGrpSpPr/>
          <p:nvPr/>
        </p:nvGrpSpPr>
        <p:grpSpPr>
          <a:xfrm>
            <a:off x="381228" y="526391"/>
            <a:ext cx="2826045" cy="4249478"/>
            <a:chOff x="269410" y="539183"/>
            <a:chExt cx="3603552" cy="5741581"/>
          </a:xfrm>
        </p:grpSpPr>
        <p:sp>
          <p:nvSpPr>
            <p:cNvPr id="19" name="Obdélník 18">
              <a:extLst>
                <a:ext uri="{FF2B5EF4-FFF2-40B4-BE49-F238E27FC236}">
                  <a16:creationId xmlns:a16="http://schemas.microsoft.com/office/drawing/2014/main" id="{8BE1717A-2003-4D88-A224-EEAD3816A79D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7B5ED61C-D3D9-4221-AF9D-9B451583625F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bělomech sivý</a:t>
              </a:r>
            </a:p>
          </p:txBody>
        </p:sp>
        <p:pic>
          <p:nvPicPr>
            <p:cNvPr id="21" name="Zástupný symbol pro obsah 4">
              <a:extLst>
                <a:ext uri="{FF2B5EF4-FFF2-40B4-BE49-F238E27FC236}">
                  <a16:creationId xmlns:a16="http://schemas.microsoft.com/office/drawing/2014/main" id="{B3505301-B752-44C9-BBE7-821A28E23E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04" t="1920" r="10352" b="9148"/>
            <a:stretch/>
          </p:blipFill>
          <p:spPr>
            <a:xfrm>
              <a:off x="643545" y="2137144"/>
              <a:ext cx="2823407" cy="34724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2922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Skupina 18">
            <a:extLst>
              <a:ext uri="{FF2B5EF4-FFF2-40B4-BE49-F238E27FC236}">
                <a16:creationId xmlns:a16="http://schemas.microsoft.com/office/drawing/2014/main" id="{AE50930B-B756-41B3-9A19-E5FAE5F1F63E}"/>
              </a:ext>
            </a:extLst>
          </p:cNvPr>
          <p:cNvGrpSpPr/>
          <p:nvPr/>
        </p:nvGrpSpPr>
        <p:grpSpPr>
          <a:xfrm>
            <a:off x="391330" y="5166495"/>
            <a:ext cx="2826045" cy="4249478"/>
            <a:chOff x="269410" y="539183"/>
            <a:chExt cx="3603552" cy="5741581"/>
          </a:xfrm>
        </p:grpSpPr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8BE39EF3-7820-4358-84B0-EFBDD2A3A2FD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EDB4FAED-7155-4C44-BD89-C7D0826E75DA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jinan dvoulaločný (ginkgo)</a:t>
              </a:r>
            </a:p>
          </p:txBody>
        </p:sp>
        <p:pic>
          <p:nvPicPr>
            <p:cNvPr id="22" name="Obrázek 21">
              <a:extLst>
                <a:ext uri="{FF2B5EF4-FFF2-40B4-BE49-F238E27FC236}">
                  <a16:creationId xmlns:a16="http://schemas.microsoft.com/office/drawing/2014/main" id="{27698040-E608-4979-8CA6-A19283F4C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87471" y="2499271"/>
              <a:ext cx="3529771" cy="2688356"/>
            </a:xfrm>
            <a:prstGeom prst="rect">
              <a:avLst/>
            </a:prstGeom>
          </p:spPr>
        </p:pic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F0FEF6B9-8A78-40D2-925F-CBDE82AA8456}"/>
              </a:ext>
            </a:extLst>
          </p:cNvPr>
          <p:cNvGrpSpPr/>
          <p:nvPr/>
        </p:nvGrpSpPr>
        <p:grpSpPr>
          <a:xfrm>
            <a:off x="376563" y="508209"/>
            <a:ext cx="2826045" cy="4249478"/>
            <a:chOff x="269410" y="539183"/>
            <a:chExt cx="3603552" cy="5741581"/>
          </a:xfrm>
        </p:grpSpPr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303E1D5D-F074-4DB1-8C1A-C359E3748FA2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B9DD2947-51D1-4D15-861B-0A3932108F04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 samec</a:t>
              </a:r>
            </a:p>
          </p:txBody>
        </p:sp>
        <p:pic>
          <p:nvPicPr>
            <p:cNvPr id="26" name="Zástupný symbol pro obsah 4">
              <a:extLst>
                <a:ext uri="{FF2B5EF4-FFF2-40B4-BE49-F238E27FC236}">
                  <a16:creationId xmlns:a16="http://schemas.microsoft.com/office/drawing/2014/main" id="{8847A258-B257-41B3-A48A-AADD15FE12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2" r="23521" b="20442"/>
            <a:stretch/>
          </p:blipFill>
          <p:spPr>
            <a:xfrm>
              <a:off x="675950" y="1871330"/>
              <a:ext cx="2792691" cy="3710763"/>
            </a:xfrm>
            <a:prstGeom prst="rect">
              <a:avLst/>
            </a:prstGeom>
          </p:spPr>
        </p:pic>
      </p:grpSp>
      <p:grpSp>
        <p:nvGrpSpPr>
          <p:cNvPr id="27" name="Skupina 26">
            <a:extLst>
              <a:ext uri="{FF2B5EF4-FFF2-40B4-BE49-F238E27FC236}">
                <a16:creationId xmlns:a16="http://schemas.microsoft.com/office/drawing/2014/main" id="{274D0690-48EE-4528-954A-891527F37CA3}"/>
              </a:ext>
            </a:extLst>
          </p:cNvPr>
          <p:cNvGrpSpPr/>
          <p:nvPr/>
        </p:nvGrpSpPr>
        <p:grpSpPr>
          <a:xfrm>
            <a:off x="3660301" y="5166495"/>
            <a:ext cx="2826045" cy="4249478"/>
            <a:chOff x="5278180" y="539183"/>
            <a:chExt cx="3603552" cy="5741581"/>
          </a:xfrm>
        </p:grpSpPr>
        <p:sp>
          <p:nvSpPr>
            <p:cNvPr id="28" name="Obdélník 27">
              <a:extLst>
                <a:ext uri="{FF2B5EF4-FFF2-40B4-BE49-F238E27FC236}">
                  <a16:creationId xmlns:a16="http://schemas.microsoft.com/office/drawing/2014/main" id="{DC9D71E5-E5EF-4031-BDCA-91521A56AAB3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3AFF2845-D087-47CA-B43D-906303375F9F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smrk ztepilý</a:t>
              </a:r>
            </a:p>
          </p:txBody>
        </p:sp>
      </p:grp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46752ACD-3046-496B-B779-1C76E70FA009}"/>
              </a:ext>
            </a:extLst>
          </p:cNvPr>
          <p:cNvGrpSpPr/>
          <p:nvPr/>
        </p:nvGrpSpPr>
        <p:grpSpPr>
          <a:xfrm>
            <a:off x="3660301" y="488755"/>
            <a:ext cx="2826045" cy="4249478"/>
            <a:chOff x="269410" y="539183"/>
            <a:chExt cx="3603552" cy="5741581"/>
          </a:xfrm>
        </p:grpSpPr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FE1A291C-3421-4A6F-9240-DECDCAD69E0E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99A8E2C7-1C2B-4FA7-A516-3A450F6A582E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borovice lesní</a:t>
              </a:r>
            </a:p>
          </p:txBody>
        </p:sp>
        <p:pic>
          <p:nvPicPr>
            <p:cNvPr id="34" name="Zástupný symbol pro obsah 8">
              <a:extLst>
                <a:ext uri="{FF2B5EF4-FFF2-40B4-BE49-F238E27FC236}">
                  <a16:creationId xmlns:a16="http://schemas.microsoft.com/office/drawing/2014/main" id="{7FC5590A-7992-410A-B98B-61A94FAC57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3" t="489" r="12430" b="-489"/>
            <a:stretch/>
          </p:blipFill>
          <p:spPr>
            <a:xfrm>
              <a:off x="751821" y="2107239"/>
              <a:ext cx="2601073" cy="3501138"/>
            </a:xfrm>
            <a:prstGeom prst="rect">
              <a:avLst/>
            </a:prstGeom>
          </p:spPr>
        </p:pic>
      </p:grpSp>
      <p:pic>
        <p:nvPicPr>
          <p:cNvPr id="3" name="Obrázek 2">
            <a:extLst>
              <a:ext uri="{FF2B5EF4-FFF2-40B4-BE49-F238E27FC236}">
                <a16:creationId xmlns:a16="http://schemas.microsoft.com/office/drawing/2014/main" id="{4F08AAEE-FF5B-46B1-BA7A-2E8D213F73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5" r="31999"/>
          <a:stretch/>
        </p:blipFill>
        <p:spPr>
          <a:xfrm>
            <a:off x="4038626" y="6305826"/>
            <a:ext cx="2083945" cy="267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5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1043B5F7-C70B-4D1A-8F88-FB5EDBBCA0DF}"/>
              </a:ext>
            </a:extLst>
          </p:cNvPr>
          <p:cNvGrpSpPr/>
          <p:nvPr/>
        </p:nvGrpSpPr>
        <p:grpSpPr>
          <a:xfrm>
            <a:off x="3629075" y="527812"/>
            <a:ext cx="2826045" cy="4249478"/>
            <a:chOff x="5278180" y="539183"/>
            <a:chExt cx="3603552" cy="5741581"/>
          </a:xfrm>
        </p:grpSpPr>
        <p:sp>
          <p:nvSpPr>
            <p:cNvPr id="3" name="Obdélník 2">
              <a:extLst>
                <a:ext uri="{FF2B5EF4-FFF2-40B4-BE49-F238E27FC236}">
                  <a16:creationId xmlns:a16="http://schemas.microsoft.com/office/drawing/2014/main" id="{0C5242FE-8B14-4AF1-A7AC-2A870E20B8D5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" name="Obdélník 3">
              <a:extLst>
                <a:ext uri="{FF2B5EF4-FFF2-40B4-BE49-F238E27FC236}">
                  <a16:creationId xmlns:a16="http://schemas.microsoft.com/office/drawing/2014/main" id="{FB7F18BC-B723-47A0-B321-5F44884DDDA1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sedmikráska chudobka</a:t>
              </a:r>
            </a:p>
          </p:txBody>
        </p:sp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F67BF4C1-4568-4A4B-9B3A-7CF9255BEB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18"/>
            <a:stretch/>
          </p:blipFill>
          <p:spPr>
            <a:xfrm>
              <a:off x="5865276" y="1906110"/>
              <a:ext cx="2534446" cy="3686616"/>
            </a:xfrm>
            <a:prstGeom prst="rect">
              <a:avLst/>
            </a:prstGeom>
          </p:spPr>
        </p:pic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4E80553C-39AF-45BE-B10D-F2B8E6DC9795}"/>
              </a:ext>
            </a:extLst>
          </p:cNvPr>
          <p:cNvGrpSpPr/>
          <p:nvPr/>
        </p:nvGrpSpPr>
        <p:grpSpPr>
          <a:xfrm>
            <a:off x="425019" y="527812"/>
            <a:ext cx="2826045" cy="4249478"/>
            <a:chOff x="5278180" y="539183"/>
            <a:chExt cx="3603552" cy="574158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F2EFBC9F-329E-4A23-9E05-FC75646AC065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33A2480-5592-4CA2-9712-1B7741D7321F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růže šípková</a:t>
              </a:r>
            </a:p>
          </p:txBody>
        </p:sp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9BF2DD5F-01D6-4090-9124-A586600351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74" r="17497"/>
            <a:stretch/>
          </p:blipFill>
          <p:spPr>
            <a:xfrm>
              <a:off x="5682500" y="1929461"/>
              <a:ext cx="2794911" cy="3684530"/>
            </a:xfrm>
            <a:prstGeom prst="rect">
              <a:avLst/>
            </a:prstGeom>
          </p:spPr>
        </p:pic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D7D9DC1D-2FE2-4AA2-B615-6A6E03F7FABC}"/>
              </a:ext>
            </a:extLst>
          </p:cNvPr>
          <p:cNvGrpSpPr/>
          <p:nvPr/>
        </p:nvGrpSpPr>
        <p:grpSpPr>
          <a:xfrm>
            <a:off x="425017" y="5127107"/>
            <a:ext cx="2826045" cy="4249478"/>
            <a:chOff x="269410" y="539183"/>
            <a:chExt cx="3603552" cy="5741581"/>
          </a:xfrm>
        </p:grpSpPr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0BCA9D3A-CBB1-4362-A156-0980AD0353EB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123EFE20-36BA-4A20-8A4F-62CBDEBB1A22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dub zimní</a:t>
              </a:r>
            </a:p>
          </p:txBody>
        </p:sp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id="{20115510-341E-4C94-AE4F-4555A08DF1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37212" y="2373326"/>
              <a:ext cx="3679314" cy="2759486"/>
            </a:xfrm>
            <a:prstGeom prst="rect">
              <a:avLst/>
            </a:prstGeom>
          </p:spPr>
        </p:pic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08C27B85-9240-488F-9160-B626F0FB7E9B}"/>
              </a:ext>
            </a:extLst>
          </p:cNvPr>
          <p:cNvGrpSpPr/>
          <p:nvPr/>
        </p:nvGrpSpPr>
        <p:grpSpPr>
          <a:xfrm>
            <a:off x="3629075" y="5127107"/>
            <a:ext cx="2826045" cy="4249478"/>
            <a:chOff x="269410" y="539183"/>
            <a:chExt cx="3603552" cy="5741581"/>
          </a:xfrm>
        </p:grpSpPr>
        <p:sp>
          <p:nvSpPr>
            <p:cNvPr id="19" name="Obdélník 18">
              <a:extLst>
                <a:ext uri="{FF2B5EF4-FFF2-40B4-BE49-F238E27FC236}">
                  <a16:creationId xmlns:a16="http://schemas.microsoft.com/office/drawing/2014/main" id="{CCC2E8A6-4CDC-4928-95D4-2DF796162DEB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ABE4C22B-1D4F-4DCD-B1BB-FB7CF77F32A6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kokosovník ořechoplodý</a:t>
              </a:r>
            </a:p>
          </p:txBody>
        </p:sp>
      </p:grpSp>
      <p:pic>
        <p:nvPicPr>
          <p:cNvPr id="11" name="Obrázek 10">
            <a:extLst>
              <a:ext uri="{FF2B5EF4-FFF2-40B4-BE49-F238E27FC236}">
                <a16:creationId xmlns:a16="http://schemas.microsoft.com/office/drawing/2014/main" id="{DCE771E1-301F-4174-A722-A6657E2A28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"/>
          <a:stretch/>
        </p:blipFill>
        <p:spPr>
          <a:xfrm>
            <a:off x="4072687" y="6144206"/>
            <a:ext cx="2004422" cy="272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78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F3CAAA8D-9F56-4ACD-8A9B-C19F192CD776}"/>
              </a:ext>
            </a:extLst>
          </p:cNvPr>
          <p:cNvGrpSpPr/>
          <p:nvPr/>
        </p:nvGrpSpPr>
        <p:grpSpPr>
          <a:xfrm>
            <a:off x="3620886" y="555804"/>
            <a:ext cx="2826045" cy="4249478"/>
            <a:chOff x="5278180" y="539183"/>
            <a:chExt cx="3603552" cy="5741581"/>
          </a:xfrm>
        </p:grpSpPr>
        <p:sp>
          <p:nvSpPr>
            <p:cNvPr id="3" name="Obdélník 2">
              <a:extLst>
                <a:ext uri="{FF2B5EF4-FFF2-40B4-BE49-F238E27FC236}">
                  <a16:creationId xmlns:a16="http://schemas.microsoft.com/office/drawing/2014/main" id="{126F61B0-A5E6-49AA-A835-2C646CED5722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" name="Obdélník 3">
              <a:extLst>
                <a:ext uri="{FF2B5EF4-FFF2-40B4-BE49-F238E27FC236}">
                  <a16:creationId xmlns:a16="http://schemas.microsoft.com/office/drawing/2014/main" id="{A8C236C2-E77A-465D-AFCD-14B3CF7EEF92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třtina křovištní</a:t>
              </a:r>
            </a:p>
          </p:txBody>
        </p:sp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A7C2403E-923D-4794-A5CA-0A724E726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3057" y="1988288"/>
              <a:ext cx="2628617" cy="3617553"/>
            </a:xfrm>
            <a:prstGeom prst="rect">
              <a:avLst/>
            </a:prstGeom>
          </p:spPr>
        </p:pic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DE83B24E-F026-4DBC-85E2-6AB811591423}"/>
              </a:ext>
            </a:extLst>
          </p:cNvPr>
          <p:cNvGrpSpPr/>
          <p:nvPr/>
        </p:nvGrpSpPr>
        <p:grpSpPr>
          <a:xfrm>
            <a:off x="407803" y="543785"/>
            <a:ext cx="2826045" cy="4249478"/>
            <a:chOff x="269410" y="539183"/>
            <a:chExt cx="3603552" cy="5741581"/>
          </a:xfrm>
        </p:grpSpPr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7F7F8EF0-8953-4894-940A-2CE496B10D93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id="{474C90E0-EB4F-4C78-8C75-11F1AC18AA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25" t="9108" r="13149" b="18549"/>
            <a:stretch/>
          </p:blipFill>
          <p:spPr>
            <a:xfrm>
              <a:off x="795474" y="1929460"/>
              <a:ext cx="2551424" cy="3684530"/>
            </a:xfrm>
            <a:prstGeom prst="rect">
              <a:avLst/>
            </a:prstGeom>
          </p:spPr>
        </p:pic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365D1B98-404C-4EB5-B2CB-B61AB028DC2E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kosatec sibiřský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4134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68A60BA4-2F48-4639-8F06-10105DC5154B}"/>
              </a:ext>
            </a:extLst>
          </p:cNvPr>
          <p:cNvGrpSpPr/>
          <p:nvPr/>
        </p:nvGrpSpPr>
        <p:grpSpPr>
          <a:xfrm>
            <a:off x="366356" y="457602"/>
            <a:ext cx="2792997" cy="4269084"/>
            <a:chOff x="269410" y="539183"/>
            <a:chExt cx="3603552" cy="5741581"/>
          </a:xfrm>
        </p:grpSpPr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A63EDFCA-F399-40FA-BDAE-63D30FA2B464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ED14DA6C-AD67-4D8D-9886-BF1C9DC2F4AA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bělomech sivý</a:t>
              </a:r>
            </a:p>
          </p:txBody>
        </p:sp>
        <p:pic>
          <p:nvPicPr>
            <p:cNvPr id="15" name="Zástupný symbol pro obsah 4">
              <a:extLst>
                <a:ext uri="{FF2B5EF4-FFF2-40B4-BE49-F238E27FC236}">
                  <a16:creationId xmlns:a16="http://schemas.microsoft.com/office/drawing/2014/main" id="{863AF4DB-C704-4EA1-BE4F-8B1947C50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04" t="1920" r="10352" b="9148"/>
            <a:stretch/>
          </p:blipFill>
          <p:spPr>
            <a:xfrm>
              <a:off x="1050515" y="3465513"/>
              <a:ext cx="2014889" cy="2478087"/>
            </a:xfrm>
            <a:prstGeom prst="rect">
              <a:avLst/>
            </a:prstGeom>
          </p:spPr>
        </p:pic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76326AC5-B075-4DAA-BB5B-E8EEAE336341}"/>
                </a:ext>
              </a:extLst>
            </p:cNvPr>
            <p:cNvSpPr/>
            <p:nvPr/>
          </p:nvSpPr>
          <p:spPr>
            <a:xfrm>
              <a:off x="771951" y="1655769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&gt; S</a:t>
              </a: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EB6C408A-A17D-47CE-906D-E2263CA08720}"/>
              </a:ext>
            </a:extLst>
          </p:cNvPr>
          <p:cNvGrpSpPr/>
          <p:nvPr/>
        </p:nvGrpSpPr>
        <p:grpSpPr>
          <a:xfrm>
            <a:off x="3700892" y="457602"/>
            <a:ext cx="2792997" cy="4269084"/>
            <a:chOff x="5278180" y="539183"/>
            <a:chExt cx="3603552" cy="5741581"/>
          </a:xfrm>
        </p:grpSpPr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0FF67674-8C53-469C-8AE6-DAD069CA714D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DEDB6775-96F0-40DE-93FD-640B56FFED4B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bělomech sivý</a:t>
              </a:r>
            </a:p>
          </p:txBody>
        </p:sp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79E70EE0-E891-4588-A716-1B2DD38B0C42}"/>
                </a:ext>
              </a:extLst>
            </p:cNvPr>
            <p:cNvGrpSpPr/>
            <p:nvPr/>
          </p:nvGrpSpPr>
          <p:grpSpPr>
            <a:xfrm>
              <a:off x="6021681" y="2770230"/>
              <a:ext cx="2142523" cy="1279485"/>
              <a:chOff x="2396339" y="1324336"/>
              <a:chExt cx="1329501" cy="765884"/>
            </a:xfrm>
          </p:grpSpPr>
          <p:grpSp>
            <p:nvGrpSpPr>
              <p:cNvPr id="8" name="Skupina 7">
                <a:extLst>
                  <a:ext uri="{FF2B5EF4-FFF2-40B4-BE49-F238E27FC236}">
                    <a16:creationId xmlns:a16="http://schemas.microsoft.com/office/drawing/2014/main" id="{6E0C92F2-E6BD-4464-92F9-CDF57A75F0E2}"/>
                  </a:ext>
                </a:extLst>
              </p:cNvPr>
              <p:cNvGrpSpPr/>
              <p:nvPr/>
            </p:nvGrpSpPr>
            <p:grpSpPr>
              <a:xfrm>
                <a:off x="2396340" y="1324336"/>
                <a:ext cx="1329500" cy="292559"/>
                <a:chOff x="1101289" y="2867246"/>
                <a:chExt cx="1861872" cy="435935"/>
              </a:xfrm>
            </p:grpSpPr>
            <p:sp>
              <p:nvSpPr>
                <p:cNvPr id="10" name="Ovál 9">
                  <a:extLst>
                    <a:ext uri="{FF2B5EF4-FFF2-40B4-BE49-F238E27FC236}">
                      <a16:creationId xmlns:a16="http://schemas.microsoft.com/office/drawing/2014/main" id="{B2D64956-F308-4A20-B206-AD826A88F43B}"/>
                    </a:ext>
                  </a:extLst>
                </p:cNvPr>
                <p:cNvSpPr/>
                <p:nvPr/>
              </p:nvSpPr>
              <p:spPr>
                <a:xfrm>
                  <a:off x="1101289" y="2867246"/>
                  <a:ext cx="456654" cy="435935"/>
                </a:xfrm>
                <a:prstGeom prst="ellipse">
                  <a:avLst/>
                </a:prstGeom>
                <a:solidFill>
                  <a:srgbClr val="26F216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11" name="Ovál 10">
                  <a:extLst>
                    <a:ext uri="{FF2B5EF4-FFF2-40B4-BE49-F238E27FC236}">
                      <a16:creationId xmlns:a16="http://schemas.microsoft.com/office/drawing/2014/main" id="{15F1D6D6-968D-4045-9E2A-B74518E279E3}"/>
                    </a:ext>
                  </a:extLst>
                </p:cNvPr>
                <p:cNvSpPr/>
                <p:nvPr/>
              </p:nvSpPr>
              <p:spPr>
                <a:xfrm>
                  <a:off x="1819463" y="2867246"/>
                  <a:ext cx="456654" cy="435935"/>
                </a:xfrm>
                <a:prstGeom prst="ellips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12" name="Ovál 11">
                  <a:extLst>
                    <a:ext uri="{FF2B5EF4-FFF2-40B4-BE49-F238E27FC236}">
                      <a16:creationId xmlns:a16="http://schemas.microsoft.com/office/drawing/2014/main" id="{93F0AFF4-8672-4D6B-80C7-EF6CCA05BC2B}"/>
                    </a:ext>
                  </a:extLst>
                </p:cNvPr>
                <p:cNvSpPr/>
                <p:nvPr/>
              </p:nvSpPr>
              <p:spPr>
                <a:xfrm>
                  <a:off x="2506507" y="2867246"/>
                  <a:ext cx="456654" cy="435935"/>
                </a:xfrm>
                <a:prstGeom prst="ellipse">
                  <a:avLst/>
                </a:prstGeom>
                <a:solidFill>
                  <a:srgbClr val="26F216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</p:grpSp>
          <p:sp>
            <p:nvSpPr>
              <p:cNvPr id="9" name="Ovál 8">
                <a:extLst>
                  <a:ext uri="{FF2B5EF4-FFF2-40B4-BE49-F238E27FC236}">
                    <a16:creationId xmlns:a16="http://schemas.microsoft.com/office/drawing/2014/main" id="{0891C8CF-A1B9-4563-AA09-3292D5609E18}"/>
                  </a:ext>
                </a:extLst>
              </p:cNvPr>
              <p:cNvSpPr/>
              <p:nvPr/>
            </p:nvSpPr>
            <p:spPr>
              <a:xfrm>
                <a:off x="2396339" y="1797661"/>
                <a:ext cx="326081" cy="292559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0A3E3CAE-6C2F-4941-BB4F-2173F6EBA729}"/>
              </a:ext>
            </a:extLst>
          </p:cNvPr>
          <p:cNvGrpSpPr/>
          <p:nvPr/>
        </p:nvGrpSpPr>
        <p:grpSpPr>
          <a:xfrm>
            <a:off x="351761" y="5254035"/>
            <a:ext cx="2792997" cy="4269084"/>
            <a:chOff x="269410" y="539183"/>
            <a:chExt cx="3603552" cy="5741581"/>
          </a:xfrm>
        </p:grpSpPr>
        <p:sp>
          <p:nvSpPr>
            <p:cNvPr id="28" name="Obdélník 27">
              <a:extLst>
                <a:ext uri="{FF2B5EF4-FFF2-40B4-BE49-F238E27FC236}">
                  <a16:creationId xmlns:a16="http://schemas.microsoft.com/office/drawing/2014/main" id="{0973539E-F6A0-4FDE-9FE4-F9E00A0AFDF5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D95536F8-7C1E-40E6-B0AD-08DA40C7594D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ploník obecný</a:t>
              </a:r>
            </a:p>
          </p:txBody>
        </p:sp>
        <p:pic>
          <p:nvPicPr>
            <p:cNvPr id="30" name="Obrázek 29">
              <a:extLst>
                <a:ext uri="{FF2B5EF4-FFF2-40B4-BE49-F238E27FC236}">
                  <a16:creationId xmlns:a16="http://schemas.microsoft.com/office/drawing/2014/main" id="{70332AF7-0CC3-4E95-912B-8D795C47B5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53" r="18764"/>
            <a:stretch/>
          </p:blipFill>
          <p:spPr>
            <a:xfrm>
              <a:off x="1069465" y="3465513"/>
              <a:ext cx="1983558" cy="2610695"/>
            </a:xfrm>
            <a:prstGeom prst="rect">
              <a:avLst/>
            </a:prstGeom>
          </p:spPr>
        </p:pic>
        <p:sp>
          <p:nvSpPr>
            <p:cNvPr id="31" name="Obdélník 30">
              <a:extLst>
                <a:ext uri="{FF2B5EF4-FFF2-40B4-BE49-F238E27FC236}">
                  <a16:creationId xmlns:a16="http://schemas.microsoft.com/office/drawing/2014/main" id="{02FE1986-B33B-4272-9BCB-6A45509045D8}"/>
                </a:ext>
              </a:extLst>
            </p:cNvPr>
            <p:cNvSpPr/>
            <p:nvPr/>
          </p:nvSpPr>
          <p:spPr>
            <a:xfrm>
              <a:off x="771951" y="1655769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&gt; S</a:t>
              </a:r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4305FDB7-97AD-4E7A-A1F6-DB0784E5E09E}"/>
              </a:ext>
            </a:extLst>
          </p:cNvPr>
          <p:cNvGrpSpPr/>
          <p:nvPr/>
        </p:nvGrpSpPr>
        <p:grpSpPr>
          <a:xfrm>
            <a:off x="3764855" y="5254035"/>
            <a:ext cx="2792997" cy="4269084"/>
            <a:chOff x="5278180" y="539183"/>
            <a:chExt cx="3603552" cy="5741581"/>
          </a:xfrm>
        </p:grpSpPr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30EA08B0-F3A1-406F-B3D0-AB0112FD95F3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33176453-497E-4381-BBA1-0D609ADEB2B7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ploník obecný</a:t>
              </a:r>
            </a:p>
          </p:txBody>
        </p:sp>
        <p:grpSp>
          <p:nvGrpSpPr>
            <p:cNvPr id="22" name="Skupina 21">
              <a:extLst>
                <a:ext uri="{FF2B5EF4-FFF2-40B4-BE49-F238E27FC236}">
                  <a16:creationId xmlns:a16="http://schemas.microsoft.com/office/drawing/2014/main" id="{1A674446-550C-4ABD-8526-1527B27D290B}"/>
                </a:ext>
              </a:extLst>
            </p:cNvPr>
            <p:cNvGrpSpPr/>
            <p:nvPr/>
          </p:nvGrpSpPr>
          <p:grpSpPr>
            <a:xfrm>
              <a:off x="6021681" y="2770230"/>
              <a:ext cx="2142523" cy="1279485"/>
              <a:chOff x="2396339" y="1324336"/>
              <a:chExt cx="1329501" cy="765884"/>
            </a:xfrm>
          </p:grpSpPr>
          <p:grpSp>
            <p:nvGrpSpPr>
              <p:cNvPr id="23" name="Skupina 22">
                <a:extLst>
                  <a:ext uri="{FF2B5EF4-FFF2-40B4-BE49-F238E27FC236}">
                    <a16:creationId xmlns:a16="http://schemas.microsoft.com/office/drawing/2014/main" id="{54E1C69B-C207-4E62-83F5-4CBE754E4CEB}"/>
                  </a:ext>
                </a:extLst>
              </p:cNvPr>
              <p:cNvGrpSpPr/>
              <p:nvPr/>
            </p:nvGrpSpPr>
            <p:grpSpPr>
              <a:xfrm>
                <a:off x="2396340" y="1324336"/>
                <a:ext cx="1329500" cy="292559"/>
                <a:chOff x="1101289" y="2867246"/>
                <a:chExt cx="1861872" cy="435935"/>
              </a:xfrm>
            </p:grpSpPr>
            <p:sp>
              <p:nvSpPr>
                <p:cNvPr id="25" name="Ovál 24">
                  <a:extLst>
                    <a:ext uri="{FF2B5EF4-FFF2-40B4-BE49-F238E27FC236}">
                      <a16:creationId xmlns:a16="http://schemas.microsoft.com/office/drawing/2014/main" id="{9AA4FC20-C431-4C2D-B9CF-1AE762CF295B}"/>
                    </a:ext>
                  </a:extLst>
                </p:cNvPr>
                <p:cNvSpPr/>
                <p:nvPr/>
              </p:nvSpPr>
              <p:spPr>
                <a:xfrm>
                  <a:off x="1101289" y="2867246"/>
                  <a:ext cx="456654" cy="435935"/>
                </a:xfrm>
                <a:prstGeom prst="ellipse">
                  <a:avLst/>
                </a:prstGeom>
                <a:solidFill>
                  <a:srgbClr val="26F216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26" name="Ovál 25">
                  <a:extLst>
                    <a:ext uri="{FF2B5EF4-FFF2-40B4-BE49-F238E27FC236}">
                      <a16:creationId xmlns:a16="http://schemas.microsoft.com/office/drawing/2014/main" id="{6620A7AD-C2B4-43DF-BA72-E16B5DFF2325}"/>
                    </a:ext>
                  </a:extLst>
                </p:cNvPr>
                <p:cNvSpPr/>
                <p:nvPr/>
              </p:nvSpPr>
              <p:spPr>
                <a:xfrm>
                  <a:off x="1819463" y="2867246"/>
                  <a:ext cx="456654" cy="435935"/>
                </a:xfrm>
                <a:prstGeom prst="ellips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  <p:sp>
              <p:nvSpPr>
                <p:cNvPr id="27" name="Ovál 26">
                  <a:extLst>
                    <a:ext uri="{FF2B5EF4-FFF2-40B4-BE49-F238E27FC236}">
                      <a16:creationId xmlns:a16="http://schemas.microsoft.com/office/drawing/2014/main" id="{D8C3B513-7229-43E7-9ADD-7A4700D7927E}"/>
                    </a:ext>
                  </a:extLst>
                </p:cNvPr>
                <p:cNvSpPr/>
                <p:nvPr/>
              </p:nvSpPr>
              <p:spPr>
                <a:xfrm>
                  <a:off x="2506507" y="2867246"/>
                  <a:ext cx="456654" cy="435935"/>
                </a:xfrm>
                <a:prstGeom prst="ellipse">
                  <a:avLst/>
                </a:prstGeom>
                <a:solidFill>
                  <a:srgbClr val="26F216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400"/>
                </a:p>
              </p:txBody>
            </p:sp>
          </p:grpSp>
          <p:sp>
            <p:nvSpPr>
              <p:cNvPr id="24" name="Ovál 23">
                <a:extLst>
                  <a:ext uri="{FF2B5EF4-FFF2-40B4-BE49-F238E27FC236}">
                    <a16:creationId xmlns:a16="http://schemas.microsoft.com/office/drawing/2014/main" id="{5586CCFA-54C4-4F43-A764-183E66D7E6D7}"/>
                  </a:ext>
                </a:extLst>
              </p:cNvPr>
              <p:cNvSpPr/>
              <p:nvPr/>
            </p:nvSpPr>
            <p:spPr>
              <a:xfrm>
                <a:off x="2396339" y="1797661"/>
                <a:ext cx="326081" cy="292559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2122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kupina 17">
            <a:extLst>
              <a:ext uri="{FF2B5EF4-FFF2-40B4-BE49-F238E27FC236}">
                <a16:creationId xmlns:a16="http://schemas.microsoft.com/office/drawing/2014/main" id="{576FA8DA-1CB5-4726-A287-78DB23C3B1F5}"/>
              </a:ext>
            </a:extLst>
          </p:cNvPr>
          <p:cNvGrpSpPr/>
          <p:nvPr/>
        </p:nvGrpSpPr>
        <p:grpSpPr>
          <a:xfrm>
            <a:off x="345975" y="435188"/>
            <a:ext cx="2792997" cy="4269084"/>
            <a:chOff x="269410" y="539183"/>
            <a:chExt cx="3603552" cy="5741581"/>
          </a:xfrm>
        </p:grpSpPr>
        <p:sp>
          <p:nvSpPr>
            <p:cNvPr id="28" name="Obdélník 27">
              <a:extLst>
                <a:ext uri="{FF2B5EF4-FFF2-40B4-BE49-F238E27FC236}">
                  <a16:creationId xmlns:a16="http://schemas.microsoft.com/office/drawing/2014/main" id="{1577A02A-7CA1-429B-B3FF-AB87BFE5FD04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1423CC6E-5245-4AC5-8770-3472C281AA78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přeslička lesní</a:t>
              </a:r>
            </a:p>
          </p:txBody>
        </p:sp>
        <p:pic>
          <p:nvPicPr>
            <p:cNvPr id="30" name="Obrázek 29">
              <a:extLst>
                <a:ext uri="{FF2B5EF4-FFF2-40B4-BE49-F238E27FC236}">
                  <a16:creationId xmlns:a16="http://schemas.microsoft.com/office/drawing/2014/main" id="{41910DBE-1A54-4B3F-B9DC-55A86FF72E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02" t="-1762" r="2002" b="20865"/>
            <a:stretch/>
          </p:blipFill>
          <p:spPr>
            <a:xfrm>
              <a:off x="1067526" y="3421206"/>
              <a:ext cx="1894467" cy="2621836"/>
            </a:xfrm>
            <a:prstGeom prst="rect">
              <a:avLst/>
            </a:prstGeom>
          </p:spPr>
        </p:pic>
        <p:sp>
          <p:nvSpPr>
            <p:cNvPr id="31" name="Obdélník 30">
              <a:extLst>
                <a:ext uri="{FF2B5EF4-FFF2-40B4-BE49-F238E27FC236}">
                  <a16:creationId xmlns:a16="http://schemas.microsoft.com/office/drawing/2014/main" id="{C89EE0D0-4F81-43C8-B099-B7B46D746291}"/>
                </a:ext>
              </a:extLst>
            </p:cNvPr>
            <p:cNvSpPr/>
            <p:nvPr/>
          </p:nvSpPr>
          <p:spPr>
            <a:xfrm>
              <a:off x="734355" y="1644629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≤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87D0AA7C-9514-4C9D-B41A-193840928154}"/>
              </a:ext>
            </a:extLst>
          </p:cNvPr>
          <p:cNvGrpSpPr/>
          <p:nvPr/>
        </p:nvGrpSpPr>
        <p:grpSpPr>
          <a:xfrm>
            <a:off x="3695105" y="435188"/>
            <a:ext cx="2792997" cy="4269084"/>
            <a:chOff x="5288813" y="525473"/>
            <a:chExt cx="3603552" cy="5741581"/>
          </a:xfrm>
        </p:grpSpPr>
        <p:sp>
          <p:nvSpPr>
            <p:cNvPr id="20" name="Obdélník 19">
              <a:extLst>
                <a:ext uri="{FF2B5EF4-FFF2-40B4-BE49-F238E27FC236}">
                  <a16:creationId xmlns:a16="http://schemas.microsoft.com/office/drawing/2014/main" id="{ABC60EF9-EFD7-4815-B787-1608B631BFBE}"/>
                </a:ext>
              </a:extLst>
            </p:cNvPr>
            <p:cNvSpPr/>
            <p:nvPr/>
          </p:nvSpPr>
          <p:spPr>
            <a:xfrm>
              <a:off x="5288813" y="52547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98E70643-939B-4DEB-9C45-8FEADDB5779C}"/>
                </a:ext>
              </a:extLst>
            </p:cNvPr>
            <p:cNvSpPr/>
            <p:nvPr/>
          </p:nvSpPr>
          <p:spPr>
            <a:xfrm>
              <a:off x="6006341" y="62424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přeslička lesní</a:t>
              </a:r>
            </a:p>
          </p:txBody>
        </p:sp>
        <p:grpSp>
          <p:nvGrpSpPr>
            <p:cNvPr id="22" name="Skupina 21">
              <a:extLst>
                <a:ext uri="{FF2B5EF4-FFF2-40B4-BE49-F238E27FC236}">
                  <a16:creationId xmlns:a16="http://schemas.microsoft.com/office/drawing/2014/main" id="{DF2752C2-56A2-464F-A583-76B9A65D60E7}"/>
                </a:ext>
              </a:extLst>
            </p:cNvPr>
            <p:cNvGrpSpPr/>
            <p:nvPr/>
          </p:nvGrpSpPr>
          <p:grpSpPr>
            <a:xfrm>
              <a:off x="6032315" y="2756520"/>
              <a:ext cx="2142522" cy="1279486"/>
              <a:chOff x="1101289" y="2867246"/>
              <a:chExt cx="1861872" cy="1141228"/>
            </a:xfrm>
          </p:grpSpPr>
          <p:sp>
            <p:nvSpPr>
              <p:cNvPr id="23" name="Ovál 22">
                <a:extLst>
                  <a:ext uri="{FF2B5EF4-FFF2-40B4-BE49-F238E27FC236}">
                    <a16:creationId xmlns:a16="http://schemas.microsoft.com/office/drawing/2014/main" id="{9CA021F3-C65E-4D41-8152-BD06889A6708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24" name="Ovál 23">
                <a:extLst>
                  <a:ext uri="{FF2B5EF4-FFF2-40B4-BE49-F238E27FC236}">
                    <a16:creationId xmlns:a16="http://schemas.microsoft.com/office/drawing/2014/main" id="{63875733-7EE9-4D10-BFF1-2EB13CD63526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25" name="Ovál 24">
                <a:extLst>
                  <a:ext uri="{FF2B5EF4-FFF2-40B4-BE49-F238E27FC236}">
                    <a16:creationId xmlns:a16="http://schemas.microsoft.com/office/drawing/2014/main" id="{47686C53-2AE1-4477-A9AB-39C396882AFD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26" name="Ovál 25">
                <a:extLst>
                  <a:ext uri="{FF2B5EF4-FFF2-40B4-BE49-F238E27FC236}">
                    <a16:creationId xmlns:a16="http://schemas.microsoft.com/office/drawing/2014/main" id="{6A7C10B1-C05E-4700-A471-A97B98713B1A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27" name="Ovál 26">
                <a:extLst>
                  <a:ext uri="{FF2B5EF4-FFF2-40B4-BE49-F238E27FC236}">
                    <a16:creationId xmlns:a16="http://schemas.microsoft.com/office/drawing/2014/main" id="{68734EDE-8BF3-4589-95C3-187E7DD6FCD5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33" name="Skupina 32">
            <a:extLst>
              <a:ext uri="{FF2B5EF4-FFF2-40B4-BE49-F238E27FC236}">
                <a16:creationId xmlns:a16="http://schemas.microsoft.com/office/drawing/2014/main" id="{8B32375A-C48E-4764-B045-4C933781A7F9}"/>
              </a:ext>
            </a:extLst>
          </p:cNvPr>
          <p:cNvGrpSpPr/>
          <p:nvPr/>
        </p:nvGrpSpPr>
        <p:grpSpPr>
          <a:xfrm>
            <a:off x="351250" y="5176996"/>
            <a:ext cx="2792997" cy="4269084"/>
            <a:chOff x="269410" y="539183"/>
            <a:chExt cx="3603552" cy="5741581"/>
          </a:xfrm>
        </p:grpSpPr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55D49F64-50CB-482C-AF5F-5AC459D018D0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4" name="Obdélník 43">
              <a:extLst>
                <a:ext uri="{FF2B5EF4-FFF2-40B4-BE49-F238E27FC236}">
                  <a16:creationId xmlns:a16="http://schemas.microsoft.com/office/drawing/2014/main" id="{60B6A8FC-F99A-45BF-ABE9-6D36C8AE69EE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plavuň vidlačka</a:t>
              </a:r>
            </a:p>
          </p:txBody>
        </p:sp>
        <p:pic>
          <p:nvPicPr>
            <p:cNvPr id="45" name="Zástupný symbol pro obsah 4">
              <a:extLst>
                <a:ext uri="{FF2B5EF4-FFF2-40B4-BE49-F238E27FC236}">
                  <a16:creationId xmlns:a16="http://schemas.microsoft.com/office/drawing/2014/main" id="{B2C7F7CF-619F-4205-8E88-A238EF4F3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0150" y="3465513"/>
              <a:ext cx="1712706" cy="2577623"/>
            </a:xfrm>
            <a:prstGeom prst="rect">
              <a:avLst/>
            </a:prstGeom>
          </p:spPr>
        </p:pic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6C0562B0-444A-4100-A8DE-FE381E6B2B06}"/>
                </a:ext>
              </a:extLst>
            </p:cNvPr>
            <p:cNvSpPr/>
            <p:nvPr/>
          </p:nvSpPr>
          <p:spPr>
            <a:xfrm>
              <a:off x="734355" y="1644629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≤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</p:txBody>
        </p:sp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81D10B00-0114-429C-8A86-51C2FEA2DBA3}"/>
              </a:ext>
            </a:extLst>
          </p:cNvPr>
          <p:cNvGrpSpPr/>
          <p:nvPr/>
        </p:nvGrpSpPr>
        <p:grpSpPr>
          <a:xfrm>
            <a:off x="3719052" y="5176996"/>
            <a:ext cx="2792997" cy="4269084"/>
            <a:chOff x="5278180" y="539183"/>
            <a:chExt cx="3603552" cy="5741581"/>
          </a:xfrm>
        </p:grpSpPr>
        <p:sp>
          <p:nvSpPr>
            <p:cNvPr id="35" name="Obdélník 34">
              <a:extLst>
                <a:ext uri="{FF2B5EF4-FFF2-40B4-BE49-F238E27FC236}">
                  <a16:creationId xmlns:a16="http://schemas.microsoft.com/office/drawing/2014/main" id="{6238EC20-40D4-4654-8D77-76B22294F702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96ED55B6-E6E2-446A-9E2B-50C7640D35DA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plavuň vidlačka</a:t>
              </a:r>
            </a:p>
          </p:txBody>
        </p:sp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EBCF3981-ABBB-411A-8CF7-9FD4ACF7811E}"/>
                </a:ext>
              </a:extLst>
            </p:cNvPr>
            <p:cNvGrpSpPr/>
            <p:nvPr/>
          </p:nvGrpSpPr>
          <p:grpSpPr>
            <a:xfrm>
              <a:off x="6032315" y="2756520"/>
              <a:ext cx="2142522" cy="1279486"/>
              <a:chOff x="1101289" y="2867246"/>
              <a:chExt cx="1861872" cy="1141228"/>
            </a:xfrm>
          </p:grpSpPr>
          <p:sp>
            <p:nvSpPr>
              <p:cNvPr id="38" name="Ovál 37">
                <a:extLst>
                  <a:ext uri="{FF2B5EF4-FFF2-40B4-BE49-F238E27FC236}">
                    <a16:creationId xmlns:a16="http://schemas.microsoft.com/office/drawing/2014/main" id="{2FC4B95B-A6D5-4D2A-9858-7C23B70C2BA0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39" name="Ovál 38">
                <a:extLst>
                  <a:ext uri="{FF2B5EF4-FFF2-40B4-BE49-F238E27FC236}">
                    <a16:creationId xmlns:a16="http://schemas.microsoft.com/office/drawing/2014/main" id="{FEF90182-CC43-44B6-8215-DF86CAF5D1C4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0" name="Ovál 39">
                <a:extLst>
                  <a:ext uri="{FF2B5EF4-FFF2-40B4-BE49-F238E27FC236}">
                    <a16:creationId xmlns:a16="http://schemas.microsoft.com/office/drawing/2014/main" id="{3BB0008A-8B4C-4B79-8F29-8344B08A4761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BEBC259E-745A-4174-BAF4-6852F6241F5F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2" name="Ovál 41">
                <a:extLst>
                  <a:ext uri="{FF2B5EF4-FFF2-40B4-BE49-F238E27FC236}">
                    <a16:creationId xmlns:a16="http://schemas.microsoft.com/office/drawing/2014/main" id="{038DCB51-172A-4526-A212-E7C7BE37B144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6420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kupina 33">
            <a:extLst>
              <a:ext uri="{FF2B5EF4-FFF2-40B4-BE49-F238E27FC236}">
                <a16:creationId xmlns:a16="http://schemas.microsoft.com/office/drawing/2014/main" id="{CD68A934-60D1-49B6-A109-B48A0BF198AC}"/>
              </a:ext>
            </a:extLst>
          </p:cNvPr>
          <p:cNvGrpSpPr/>
          <p:nvPr/>
        </p:nvGrpSpPr>
        <p:grpSpPr>
          <a:xfrm>
            <a:off x="378794" y="5147433"/>
            <a:ext cx="2792997" cy="4269084"/>
            <a:chOff x="269410" y="539183"/>
            <a:chExt cx="3603552" cy="5741581"/>
          </a:xfrm>
        </p:grpSpPr>
        <p:sp>
          <p:nvSpPr>
            <p:cNvPr id="45" name="Obdélník 44">
              <a:extLst>
                <a:ext uri="{FF2B5EF4-FFF2-40B4-BE49-F238E27FC236}">
                  <a16:creationId xmlns:a16="http://schemas.microsoft.com/office/drawing/2014/main" id="{7FF813D5-6B97-43CC-94BF-F68025017311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 dirty="0"/>
            </a:p>
          </p:txBody>
        </p:sp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6C94C880-C248-4064-8413-9060696C6100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borovice lesní</a:t>
              </a:r>
            </a:p>
          </p:txBody>
        </p:sp>
        <p:sp>
          <p:nvSpPr>
            <p:cNvPr id="47" name="Obdélník 46">
              <a:extLst>
                <a:ext uri="{FF2B5EF4-FFF2-40B4-BE49-F238E27FC236}">
                  <a16:creationId xmlns:a16="http://schemas.microsoft.com/office/drawing/2014/main" id="{56E705CE-043F-4554-9C5C-9E606E834C3D}"/>
                </a:ext>
              </a:extLst>
            </p:cNvPr>
            <p:cNvSpPr/>
            <p:nvPr/>
          </p:nvSpPr>
          <p:spPr>
            <a:xfrm>
              <a:off x="771950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(více děloh)</a:t>
              </a:r>
            </a:p>
          </p:txBody>
        </p:sp>
        <p:pic>
          <p:nvPicPr>
            <p:cNvPr id="48" name="Zástupný symbol pro obsah 8">
              <a:extLst>
                <a:ext uri="{FF2B5EF4-FFF2-40B4-BE49-F238E27FC236}">
                  <a16:creationId xmlns:a16="http://schemas.microsoft.com/office/drawing/2014/main" id="{72547CA0-48D9-4E4F-AB8C-5C99619866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3" t="489" r="12430" b="-489"/>
            <a:stretch/>
          </p:blipFill>
          <p:spPr>
            <a:xfrm>
              <a:off x="968109" y="3523217"/>
              <a:ext cx="2161132" cy="2408985"/>
            </a:xfrm>
            <a:prstGeom prst="rect">
              <a:avLst/>
            </a:prstGeom>
          </p:spPr>
        </p:pic>
      </p:grp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4B3858EB-74C2-4EB3-AB55-85BFA26E27BC}"/>
              </a:ext>
            </a:extLst>
          </p:cNvPr>
          <p:cNvGrpSpPr/>
          <p:nvPr/>
        </p:nvGrpSpPr>
        <p:grpSpPr>
          <a:xfrm>
            <a:off x="3741456" y="5147433"/>
            <a:ext cx="2792997" cy="4269084"/>
            <a:chOff x="5278180" y="539183"/>
            <a:chExt cx="3603552" cy="5741581"/>
          </a:xfrm>
        </p:grpSpPr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F65BB63F-3CFE-4781-9385-27839A603C5B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7B4FA3DA-F8D8-43C9-B8A8-032C058B39EC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borovice lesní</a:t>
              </a:r>
            </a:p>
          </p:txBody>
        </p:sp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323B096B-06A3-4CD2-B8B1-9EAAF3D0D572}"/>
                </a:ext>
              </a:extLst>
            </p:cNvPr>
            <p:cNvGrpSpPr/>
            <p:nvPr/>
          </p:nvGrpSpPr>
          <p:grpSpPr>
            <a:xfrm>
              <a:off x="6021682" y="2736612"/>
              <a:ext cx="2142522" cy="2070226"/>
              <a:chOff x="1101289" y="2867246"/>
              <a:chExt cx="1861872" cy="1846521"/>
            </a:xfrm>
          </p:grpSpPr>
          <p:sp>
            <p:nvSpPr>
              <p:cNvPr id="39" name="Ovál 38">
                <a:extLst>
                  <a:ext uri="{FF2B5EF4-FFF2-40B4-BE49-F238E27FC236}">
                    <a16:creationId xmlns:a16="http://schemas.microsoft.com/office/drawing/2014/main" id="{7939DAE6-E6E8-488B-A770-2F3674CAB258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0" name="Ovál 39">
                <a:extLst>
                  <a:ext uri="{FF2B5EF4-FFF2-40B4-BE49-F238E27FC236}">
                    <a16:creationId xmlns:a16="http://schemas.microsoft.com/office/drawing/2014/main" id="{9F81411F-A11E-4B6A-A81C-102826D997AC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E5043111-86DE-4DA2-9F21-A8DEC6896F00}"/>
                  </a:ext>
                </a:extLst>
              </p:cNvPr>
              <p:cNvSpPr/>
              <p:nvPr/>
            </p:nvSpPr>
            <p:spPr>
              <a:xfrm>
                <a:off x="1118917" y="4277832"/>
                <a:ext cx="456654" cy="435935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2" name="Ovál 41">
                <a:extLst>
                  <a:ext uri="{FF2B5EF4-FFF2-40B4-BE49-F238E27FC236}">
                    <a16:creationId xmlns:a16="http://schemas.microsoft.com/office/drawing/2014/main" id="{9BFB591C-7B55-49AA-ABBE-B0A96CDA8BCD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3" name="Ovál 42">
                <a:extLst>
                  <a:ext uri="{FF2B5EF4-FFF2-40B4-BE49-F238E27FC236}">
                    <a16:creationId xmlns:a16="http://schemas.microsoft.com/office/drawing/2014/main" id="{3B66724B-9122-4C7A-B7E0-1A1991288468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4" name="Ovál 43">
                <a:extLst>
                  <a:ext uri="{FF2B5EF4-FFF2-40B4-BE49-F238E27FC236}">
                    <a16:creationId xmlns:a16="http://schemas.microsoft.com/office/drawing/2014/main" id="{C8B8AD59-E080-4AB1-A71F-320CA3B118C2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50" name="Skupina 49">
            <a:extLst>
              <a:ext uri="{FF2B5EF4-FFF2-40B4-BE49-F238E27FC236}">
                <a16:creationId xmlns:a16="http://schemas.microsoft.com/office/drawing/2014/main" id="{5EF07ECF-339F-494F-9846-35850CC8FD2C}"/>
              </a:ext>
            </a:extLst>
          </p:cNvPr>
          <p:cNvGrpSpPr/>
          <p:nvPr/>
        </p:nvGrpSpPr>
        <p:grpSpPr>
          <a:xfrm>
            <a:off x="374731" y="417664"/>
            <a:ext cx="2792997" cy="4269084"/>
            <a:chOff x="269410" y="539183"/>
            <a:chExt cx="3603552" cy="5741581"/>
          </a:xfrm>
        </p:grpSpPr>
        <p:sp>
          <p:nvSpPr>
            <p:cNvPr id="60" name="Obdélník 59">
              <a:extLst>
                <a:ext uri="{FF2B5EF4-FFF2-40B4-BE49-F238E27FC236}">
                  <a16:creationId xmlns:a16="http://schemas.microsoft.com/office/drawing/2014/main" id="{FED82D28-1B9A-41BE-904D-7790D1C992A7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61" name="Obdélník 60">
              <a:extLst>
                <a:ext uri="{FF2B5EF4-FFF2-40B4-BE49-F238E27FC236}">
                  <a16:creationId xmlns:a16="http://schemas.microsoft.com/office/drawing/2014/main" id="{DE866FCD-7A2D-4DFD-A4CA-242012993A84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 samec</a:t>
              </a:r>
            </a:p>
          </p:txBody>
        </p:sp>
        <p:pic>
          <p:nvPicPr>
            <p:cNvPr id="62" name="Zástupný symbol pro obsah 4">
              <a:extLst>
                <a:ext uri="{FF2B5EF4-FFF2-40B4-BE49-F238E27FC236}">
                  <a16:creationId xmlns:a16="http://schemas.microsoft.com/office/drawing/2014/main" id="{066B25BC-EB8D-4200-9938-2D2980A3A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42" r="23521" b="20442"/>
            <a:stretch/>
          </p:blipFill>
          <p:spPr>
            <a:xfrm>
              <a:off x="1101458" y="3465513"/>
              <a:ext cx="1929505" cy="2563812"/>
            </a:xfrm>
            <a:prstGeom prst="rect">
              <a:avLst/>
            </a:prstGeom>
          </p:spPr>
        </p:pic>
        <p:sp>
          <p:nvSpPr>
            <p:cNvPr id="63" name="Obdélník 62">
              <a:extLst>
                <a:ext uri="{FF2B5EF4-FFF2-40B4-BE49-F238E27FC236}">
                  <a16:creationId xmlns:a16="http://schemas.microsoft.com/office/drawing/2014/main" id="{0209216C-5B2E-4F40-9B86-BEF3F99F903C}"/>
                </a:ext>
              </a:extLst>
            </p:cNvPr>
            <p:cNvSpPr/>
            <p:nvPr/>
          </p:nvSpPr>
          <p:spPr>
            <a:xfrm>
              <a:off x="734355" y="1644629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≤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</p:txBody>
        </p:sp>
      </p:grpSp>
      <p:grpSp>
        <p:nvGrpSpPr>
          <p:cNvPr id="51" name="Skupina 50">
            <a:extLst>
              <a:ext uri="{FF2B5EF4-FFF2-40B4-BE49-F238E27FC236}">
                <a16:creationId xmlns:a16="http://schemas.microsoft.com/office/drawing/2014/main" id="{0BDA31E4-8EC0-4589-A59B-2ECBC8923DE4}"/>
              </a:ext>
            </a:extLst>
          </p:cNvPr>
          <p:cNvGrpSpPr/>
          <p:nvPr/>
        </p:nvGrpSpPr>
        <p:grpSpPr>
          <a:xfrm>
            <a:off x="3709267" y="417664"/>
            <a:ext cx="2792997" cy="4269084"/>
            <a:chOff x="5278180" y="539183"/>
            <a:chExt cx="3603552" cy="5741581"/>
          </a:xfrm>
        </p:grpSpPr>
        <p:sp>
          <p:nvSpPr>
            <p:cNvPr id="52" name="Obdélník 51">
              <a:extLst>
                <a:ext uri="{FF2B5EF4-FFF2-40B4-BE49-F238E27FC236}">
                  <a16:creationId xmlns:a16="http://schemas.microsoft.com/office/drawing/2014/main" id="{A08A2811-D7B0-4255-B3B2-DA8AC6A778C9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53" name="Obdélník 52">
              <a:extLst>
                <a:ext uri="{FF2B5EF4-FFF2-40B4-BE49-F238E27FC236}">
                  <a16:creationId xmlns:a16="http://schemas.microsoft.com/office/drawing/2014/main" id="{049E4B86-85DC-4A69-8B87-A62EFA23E41D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 samec</a:t>
              </a:r>
            </a:p>
          </p:txBody>
        </p:sp>
        <p:grpSp>
          <p:nvGrpSpPr>
            <p:cNvPr id="54" name="Skupina 53">
              <a:extLst>
                <a:ext uri="{FF2B5EF4-FFF2-40B4-BE49-F238E27FC236}">
                  <a16:creationId xmlns:a16="http://schemas.microsoft.com/office/drawing/2014/main" id="{C7B0AC88-749C-4F2D-91F3-D8F2A6F366CB}"/>
                </a:ext>
              </a:extLst>
            </p:cNvPr>
            <p:cNvGrpSpPr/>
            <p:nvPr/>
          </p:nvGrpSpPr>
          <p:grpSpPr>
            <a:xfrm>
              <a:off x="6032315" y="2756520"/>
              <a:ext cx="2142522" cy="1279486"/>
              <a:chOff x="1101289" y="2867246"/>
              <a:chExt cx="1861872" cy="1141228"/>
            </a:xfrm>
          </p:grpSpPr>
          <p:sp>
            <p:nvSpPr>
              <p:cNvPr id="55" name="Ovál 54">
                <a:extLst>
                  <a:ext uri="{FF2B5EF4-FFF2-40B4-BE49-F238E27FC236}">
                    <a16:creationId xmlns:a16="http://schemas.microsoft.com/office/drawing/2014/main" id="{680BA289-FEC0-45ED-A7C6-A3E3BF018543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56" name="Ovál 55">
                <a:extLst>
                  <a:ext uri="{FF2B5EF4-FFF2-40B4-BE49-F238E27FC236}">
                    <a16:creationId xmlns:a16="http://schemas.microsoft.com/office/drawing/2014/main" id="{C6BAE118-02A0-420C-87EF-A62660760E40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7" name="Ovál 56">
                <a:extLst>
                  <a:ext uri="{FF2B5EF4-FFF2-40B4-BE49-F238E27FC236}">
                    <a16:creationId xmlns:a16="http://schemas.microsoft.com/office/drawing/2014/main" id="{1D3111AA-9881-40D1-940B-EA2833F4257E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8" name="Ovál 57">
                <a:extLst>
                  <a:ext uri="{FF2B5EF4-FFF2-40B4-BE49-F238E27FC236}">
                    <a16:creationId xmlns:a16="http://schemas.microsoft.com/office/drawing/2014/main" id="{1EA454B7-C4D9-411E-AF25-B7425120C991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59" name="Ovál 58">
                <a:extLst>
                  <a:ext uri="{FF2B5EF4-FFF2-40B4-BE49-F238E27FC236}">
                    <a16:creationId xmlns:a16="http://schemas.microsoft.com/office/drawing/2014/main" id="{DC282461-AA9A-47FE-A051-58314C9D4359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6431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0AC416ED-E0B6-47FD-BF6D-3773A895779D}"/>
              </a:ext>
            </a:extLst>
          </p:cNvPr>
          <p:cNvGrpSpPr/>
          <p:nvPr/>
        </p:nvGrpSpPr>
        <p:grpSpPr>
          <a:xfrm>
            <a:off x="407767" y="5260702"/>
            <a:ext cx="2792997" cy="4269084"/>
            <a:chOff x="269410" y="539183"/>
            <a:chExt cx="3603552" cy="5741581"/>
          </a:xfrm>
        </p:grpSpPr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0B8640D5-D5F9-4D2D-A3B6-8B94D0166050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8BC79947-1E8D-4B3F-94FB-59235A2B94B1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smrk ztepilý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35F2B7EA-CD90-47C4-B48F-2547217A14E0}"/>
                </a:ext>
              </a:extLst>
            </p:cNvPr>
            <p:cNvSpPr/>
            <p:nvPr/>
          </p:nvSpPr>
          <p:spPr>
            <a:xfrm>
              <a:off x="771950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(více děloh)</a:t>
              </a:r>
            </a:p>
          </p:txBody>
        </p:sp>
      </p:grpSp>
      <p:grpSp>
        <p:nvGrpSpPr>
          <p:cNvPr id="4" name="Skupina 3">
            <a:extLst>
              <a:ext uri="{FF2B5EF4-FFF2-40B4-BE49-F238E27FC236}">
                <a16:creationId xmlns:a16="http://schemas.microsoft.com/office/drawing/2014/main" id="{5DAC5A30-D374-4DE3-83D8-279F273FB8CF}"/>
              </a:ext>
            </a:extLst>
          </p:cNvPr>
          <p:cNvGrpSpPr/>
          <p:nvPr/>
        </p:nvGrpSpPr>
        <p:grpSpPr>
          <a:xfrm>
            <a:off x="3718938" y="5260702"/>
            <a:ext cx="2792997" cy="4269084"/>
            <a:chOff x="5278180" y="539183"/>
            <a:chExt cx="3603552" cy="5741581"/>
          </a:xfrm>
        </p:grpSpPr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8E8149E3-20B1-4FA3-B380-9B6137490437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4B237BD4-7D28-4C72-B2FF-A8DB813987F5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zerav západní (túje)</a:t>
              </a:r>
            </a:p>
          </p:txBody>
        </p:sp>
        <p:grpSp>
          <p:nvGrpSpPr>
            <p:cNvPr id="7" name="Skupina 6">
              <a:extLst>
                <a:ext uri="{FF2B5EF4-FFF2-40B4-BE49-F238E27FC236}">
                  <a16:creationId xmlns:a16="http://schemas.microsoft.com/office/drawing/2014/main" id="{0A17CB8C-7504-42F3-AD76-501665706FA6}"/>
                </a:ext>
              </a:extLst>
            </p:cNvPr>
            <p:cNvGrpSpPr/>
            <p:nvPr/>
          </p:nvGrpSpPr>
          <p:grpSpPr>
            <a:xfrm>
              <a:off x="6021682" y="2736612"/>
              <a:ext cx="2142522" cy="2070226"/>
              <a:chOff x="1101289" y="2867246"/>
              <a:chExt cx="1861872" cy="1846521"/>
            </a:xfrm>
          </p:grpSpPr>
          <p:sp>
            <p:nvSpPr>
              <p:cNvPr id="8" name="Ovál 7">
                <a:extLst>
                  <a:ext uri="{FF2B5EF4-FFF2-40B4-BE49-F238E27FC236}">
                    <a16:creationId xmlns:a16="http://schemas.microsoft.com/office/drawing/2014/main" id="{2F809B8C-953C-4415-83E5-8F6E14F461EF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9" name="Ovál 8">
                <a:extLst>
                  <a:ext uri="{FF2B5EF4-FFF2-40B4-BE49-F238E27FC236}">
                    <a16:creationId xmlns:a16="http://schemas.microsoft.com/office/drawing/2014/main" id="{10171B20-A6D7-4F21-82A2-E333A70D1FEA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0" name="Ovál 9">
                <a:extLst>
                  <a:ext uri="{FF2B5EF4-FFF2-40B4-BE49-F238E27FC236}">
                    <a16:creationId xmlns:a16="http://schemas.microsoft.com/office/drawing/2014/main" id="{A4125904-FEBB-4329-949A-85BD9AC1C27F}"/>
                  </a:ext>
                </a:extLst>
              </p:cNvPr>
              <p:cNvSpPr/>
              <p:nvPr/>
            </p:nvSpPr>
            <p:spPr>
              <a:xfrm>
                <a:off x="1118917" y="4277832"/>
                <a:ext cx="456654" cy="435935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1" name="Ovál 10">
                <a:extLst>
                  <a:ext uri="{FF2B5EF4-FFF2-40B4-BE49-F238E27FC236}">
                    <a16:creationId xmlns:a16="http://schemas.microsoft.com/office/drawing/2014/main" id="{C140FC49-DF7A-4F00-89EA-809861EDF00C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2" name="Ovál 11">
                <a:extLst>
                  <a:ext uri="{FF2B5EF4-FFF2-40B4-BE49-F238E27FC236}">
                    <a16:creationId xmlns:a16="http://schemas.microsoft.com/office/drawing/2014/main" id="{FACFD6CE-445E-4C18-A2D1-07CDD91B3182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13" name="Ovál 12">
                <a:extLst>
                  <a:ext uri="{FF2B5EF4-FFF2-40B4-BE49-F238E27FC236}">
                    <a16:creationId xmlns:a16="http://schemas.microsoft.com/office/drawing/2014/main" id="{F8AED9AF-C536-4877-AA80-04C86F01D7A5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6AEF3DB8-1E9E-4B9A-BEE7-94678918B734}"/>
              </a:ext>
            </a:extLst>
          </p:cNvPr>
          <p:cNvGrpSpPr/>
          <p:nvPr/>
        </p:nvGrpSpPr>
        <p:grpSpPr>
          <a:xfrm>
            <a:off x="384402" y="468684"/>
            <a:ext cx="2792997" cy="4269084"/>
            <a:chOff x="269410" y="539183"/>
            <a:chExt cx="3603552" cy="5741581"/>
          </a:xfrm>
        </p:grpSpPr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09BC6652-F31F-4327-83CF-AAD6A6BE0DCE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47" name="Obdélník 46">
              <a:extLst>
                <a:ext uri="{FF2B5EF4-FFF2-40B4-BE49-F238E27FC236}">
                  <a16:creationId xmlns:a16="http://schemas.microsoft.com/office/drawing/2014/main" id="{41A4BAB6-EFE0-4D19-9B6A-A8E1CBE0C655}"/>
                </a:ext>
              </a:extLst>
            </p:cNvPr>
            <p:cNvSpPr/>
            <p:nvPr/>
          </p:nvSpPr>
          <p:spPr>
            <a:xfrm>
              <a:off x="968109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jinan dvoulaločný (ginkgo)</a:t>
              </a:r>
            </a:p>
          </p:txBody>
        </p:sp>
        <p:sp>
          <p:nvSpPr>
            <p:cNvPr id="48" name="Obdélník 47">
              <a:extLst>
                <a:ext uri="{FF2B5EF4-FFF2-40B4-BE49-F238E27FC236}">
                  <a16:creationId xmlns:a16="http://schemas.microsoft.com/office/drawing/2014/main" id="{FE364254-E53E-4FB9-8CAC-08FC776EA35F}"/>
                </a:ext>
              </a:extLst>
            </p:cNvPr>
            <p:cNvSpPr/>
            <p:nvPr/>
          </p:nvSpPr>
          <p:spPr>
            <a:xfrm>
              <a:off x="771950" y="1677263"/>
              <a:ext cx="2560811" cy="15388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G &lt; S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cévní svazky (cévice)</a:t>
              </a:r>
            </a:p>
            <a:p>
              <a:pPr algn="ctr"/>
              <a:r>
                <a:rPr lang="cs-CZ" sz="1400" dirty="0">
                  <a:solidFill>
                    <a:schemeClr val="tx1"/>
                  </a:solidFill>
                </a:rPr>
                <a:t>semeno (více děloh)</a:t>
              </a:r>
            </a:p>
          </p:txBody>
        </p:sp>
        <p:pic>
          <p:nvPicPr>
            <p:cNvPr id="49" name="Obrázek 48">
              <a:extLst>
                <a:ext uri="{FF2B5EF4-FFF2-40B4-BE49-F238E27FC236}">
                  <a16:creationId xmlns:a16="http://schemas.microsoft.com/office/drawing/2014/main" id="{AC9E7480-1419-4E73-A71F-AEC01DFD8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73565" y="3767558"/>
              <a:ext cx="2591210" cy="1973526"/>
            </a:xfrm>
            <a:prstGeom prst="rect">
              <a:avLst/>
            </a:prstGeom>
          </p:spPr>
        </p:pic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392993F0-A868-42B5-8151-FF5E76465CC4}"/>
              </a:ext>
            </a:extLst>
          </p:cNvPr>
          <p:cNvGrpSpPr/>
          <p:nvPr/>
        </p:nvGrpSpPr>
        <p:grpSpPr>
          <a:xfrm>
            <a:off x="3718938" y="468684"/>
            <a:ext cx="2792997" cy="4269084"/>
            <a:chOff x="5288813" y="525473"/>
            <a:chExt cx="3603552" cy="5741581"/>
          </a:xfrm>
        </p:grpSpPr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DBC9DACA-9E3E-48C7-8941-71D25AEBDF74}"/>
                </a:ext>
              </a:extLst>
            </p:cNvPr>
            <p:cNvSpPr/>
            <p:nvPr/>
          </p:nvSpPr>
          <p:spPr>
            <a:xfrm>
              <a:off x="5288813" y="52547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400"/>
            </a:p>
          </p:txBody>
        </p:sp>
        <p:sp>
          <p:nvSpPr>
            <p:cNvPr id="38" name="Obdélník 37">
              <a:extLst>
                <a:ext uri="{FF2B5EF4-FFF2-40B4-BE49-F238E27FC236}">
                  <a16:creationId xmlns:a16="http://schemas.microsoft.com/office/drawing/2014/main" id="{A5595677-5EA6-44FB-8B01-3925F85145D3}"/>
                </a:ext>
              </a:extLst>
            </p:cNvPr>
            <p:cNvSpPr/>
            <p:nvPr/>
          </p:nvSpPr>
          <p:spPr>
            <a:xfrm>
              <a:off x="6006341" y="62424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4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jinan dvoulaločný (ginkgo)</a:t>
              </a:r>
            </a:p>
          </p:txBody>
        </p:sp>
        <p:grpSp>
          <p:nvGrpSpPr>
            <p:cNvPr id="39" name="Skupina 38">
              <a:extLst>
                <a:ext uri="{FF2B5EF4-FFF2-40B4-BE49-F238E27FC236}">
                  <a16:creationId xmlns:a16="http://schemas.microsoft.com/office/drawing/2014/main" id="{90553FB1-4E4C-4B47-8C46-49D705370E59}"/>
                </a:ext>
              </a:extLst>
            </p:cNvPr>
            <p:cNvGrpSpPr/>
            <p:nvPr/>
          </p:nvGrpSpPr>
          <p:grpSpPr>
            <a:xfrm>
              <a:off x="6021682" y="2736612"/>
              <a:ext cx="2142522" cy="2070226"/>
              <a:chOff x="1101289" y="2867246"/>
              <a:chExt cx="1861872" cy="1846521"/>
            </a:xfrm>
          </p:grpSpPr>
          <p:sp>
            <p:nvSpPr>
              <p:cNvPr id="40" name="Ovál 39">
                <a:extLst>
                  <a:ext uri="{FF2B5EF4-FFF2-40B4-BE49-F238E27FC236}">
                    <a16:creationId xmlns:a16="http://schemas.microsoft.com/office/drawing/2014/main" id="{59D4695F-43C2-4EE8-8DD0-FADC144A9E36}"/>
                  </a:ext>
                </a:extLst>
              </p:cNvPr>
              <p:cNvSpPr/>
              <p:nvPr/>
            </p:nvSpPr>
            <p:spPr>
              <a:xfrm>
                <a:off x="1118917" y="3572539"/>
                <a:ext cx="456654" cy="43593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 dirty="0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B5461F20-4AD3-46D7-AA9B-96B93A2497B1}"/>
                  </a:ext>
                </a:extLst>
              </p:cNvPr>
              <p:cNvSpPr/>
              <p:nvPr/>
            </p:nvSpPr>
            <p:spPr>
              <a:xfrm>
                <a:off x="1819463" y="3572539"/>
                <a:ext cx="456654" cy="43593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2" name="Ovál 41">
                <a:extLst>
                  <a:ext uri="{FF2B5EF4-FFF2-40B4-BE49-F238E27FC236}">
                    <a16:creationId xmlns:a16="http://schemas.microsoft.com/office/drawing/2014/main" id="{756EFF6F-86F0-4322-852B-01EF74CFD9CD}"/>
                  </a:ext>
                </a:extLst>
              </p:cNvPr>
              <p:cNvSpPr/>
              <p:nvPr/>
            </p:nvSpPr>
            <p:spPr>
              <a:xfrm>
                <a:off x="1118917" y="4277832"/>
                <a:ext cx="456654" cy="435935"/>
              </a:xfrm>
              <a:prstGeom prst="ellipse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3" name="Ovál 42">
                <a:extLst>
                  <a:ext uri="{FF2B5EF4-FFF2-40B4-BE49-F238E27FC236}">
                    <a16:creationId xmlns:a16="http://schemas.microsoft.com/office/drawing/2014/main" id="{F8AB750B-5DB7-48FF-A97C-53EBA5F7C74C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4" name="Ovál 43">
                <a:extLst>
                  <a:ext uri="{FF2B5EF4-FFF2-40B4-BE49-F238E27FC236}">
                    <a16:creationId xmlns:a16="http://schemas.microsoft.com/office/drawing/2014/main" id="{956C6352-A805-4440-AFE4-6F311F216300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  <p:sp>
            <p:nvSpPr>
              <p:cNvPr id="45" name="Ovál 44">
                <a:extLst>
                  <a:ext uri="{FF2B5EF4-FFF2-40B4-BE49-F238E27FC236}">
                    <a16:creationId xmlns:a16="http://schemas.microsoft.com/office/drawing/2014/main" id="{04E5B162-2A6E-4CBA-AC05-CEE65E5AACFC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400"/>
              </a:p>
            </p:txBody>
          </p:sp>
        </p:grpSp>
      </p:grpSp>
      <p:pic>
        <p:nvPicPr>
          <p:cNvPr id="32" name="Obrázek 31">
            <a:extLst>
              <a:ext uri="{FF2B5EF4-FFF2-40B4-BE49-F238E27FC236}">
                <a16:creationId xmlns:a16="http://schemas.microsoft.com/office/drawing/2014/main" id="{ECB0F13B-564E-4000-84F8-A42327158D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5" r="31999"/>
          <a:stretch/>
        </p:blipFill>
        <p:spPr>
          <a:xfrm>
            <a:off x="1035197" y="7314367"/>
            <a:ext cx="1594840" cy="204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6305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326</Words>
  <Application>Microsoft Office PowerPoint</Application>
  <PresentationFormat>A4 (210 × 297 mm)</PresentationFormat>
  <Paragraphs>94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Třetí část výukového bloku:  význam různých znaků pro rekonstrukci evoluce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Koupilová Klára</dc:creator>
  <cp:lastModifiedBy>Koupilová Klára</cp:lastModifiedBy>
  <cp:revision>20</cp:revision>
  <dcterms:created xsi:type="dcterms:W3CDTF">2017-11-28T17:07:19Z</dcterms:created>
  <dcterms:modified xsi:type="dcterms:W3CDTF">2019-09-12T08:13:55Z</dcterms:modified>
</cp:coreProperties>
</file>