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2508" y="-354"/>
      </p:cViewPr>
      <p:guideLst>
        <p:guide orient="horz" pos="3120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223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285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93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48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70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2945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198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27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8355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974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8D474-208F-411B-8C4C-53A08CA39450}" type="datetimeFigureOut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5C59C-359E-4760-A371-3F0ACAB056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61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DB2723-69BD-4888-99CB-CE33595A9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40" y="1621191"/>
            <a:ext cx="6080760" cy="3448756"/>
          </a:xfrm>
        </p:spPr>
        <p:txBody>
          <a:bodyPr>
            <a:normAutofit/>
          </a:bodyPr>
          <a:lstStyle/>
          <a:p>
            <a:r>
              <a:rPr lang="cs-CZ" sz="4000" b="1" dirty="0"/>
              <a:t>Druhá část výukového bloku:</a:t>
            </a:r>
            <a:br>
              <a:rPr lang="cs-CZ" sz="4000" b="1" dirty="0"/>
            </a:br>
            <a:r>
              <a:rPr lang="cs-CZ" sz="4000" b="1" dirty="0"/>
              <a:t> aplikace orientačního běhu na evoluci živočichů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84C76A0-80C5-42AD-A4E7-10132376B5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6280" y="5069947"/>
            <a:ext cx="5638800" cy="2524653"/>
          </a:xfrm>
        </p:spPr>
        <p:txBody>
          <a:bodyPr>
            <a:noAutofit/>
          </a:bodyPr>
          <a:lstStyle/>
          <a:p>
            <a:r>
              <a:rPr lang="cs-CZ" dirty="0"/>
              <a:t>KLASIFIKACE A EVOLUCE ŽIVOČICHŮ (OBRATLOVCŮ)</a:t>
            </a:r>
          </a:p>
          <a:p>
            <a:r>
              <a:rPr lang="cs-CZ" dirty="0"/>
              <a:t>DEMONSTRACE RŮZNÝCH NÁKRESŮ EVOLUČNÍCH VZTAHŮ</a:t>
            </a:r>
          </a:p>
          <a:p>
            <a:r>
              <a:rPr lang="cs-CZ" dirty="0"/>
              <a:t>Pracovní list pro žáky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nejlépe barevný tisk kvůli barevně označeným stromům, ale není to nezbytné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je vhodné vytisknout PL na dva samostatné listy, které se žákům rozdají postupně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řešení viz prezentace k hodině</a:t>
            </a:r>
          </a:p>
        </p:txBody>
      </p:sp>
    </p:spTree>
    <p:extLst>
      <p:ext uri="{BB962C8B-B14F-4D97-AF65-F5344CB8AC3E}">
        <p14:creationId xmlns:p14="http://schemas.microsoft.com/office/powerpoint/2010/main" val="36858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CEDF5D23-AABB-4A87-B2BF-C2F9B1E018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912949"/>
              </p:ext>
            </p:extLst>
          </p:nvPr>
        </p:nvGraphicFramePr>
        <p:xfrm>
          <a:off x="763089" y="1766945"/>
          <a:ext cx="5331823" cy="2138303"/>
        </p:xfrm>
        <a:graphic>
          <a:graphicData uri="http://schemas.openxmlformats.org/drawingml/2006/table">
            <a:tbl>
              <a:tblPr firstRow="1" firstCol="1">
                <a:tableStyleId>{BC89EF96-8CEA-46FF-86C4-4CE0E7609802}</a:tableStyleId>
              </a:tblPr>
              <a:tblGrid>
                <a:gridCol w="745506">
                  <a:extLst>
                    <a:ext uri="{9D8B030D-6E8A-4147-A177-3AD203B41FA5}">
                      <a16:colId xmlns:a16="http://schemas.microsoft.com/office/drawing/2014/main" val="2412990684"/>
                    </a:ext>
                  </a:extLst>
                </a:gridCol>
                <a:gridCol w="511155">
                  <a:extLst>
                    <a:ext uri="{9D8B030D-6E8A-4147-A177-3AD203B41FA5}">
                      <a16:colId xmlns:a16="http://schemas.microsoft.com/office/drawing/2014/main" val="1167785221"/>
                    </a:ext>
                  </a:extLst>
                </a:gridCol>
                <a:gridCol w="535905">
                  <a:extLst>
                    <a:ext uri="{9D8B030D-6E8A-4147-A177-3AD203B41FA5}">
                      <a16:colId xmlns:a16="http://schemas.microsoft.com/office/drawing/2014/main" val="2860823456"/>
                    </a:ext>
                  </a:extLst>
                </a:gridCol>
                <a:gridCol w="594635">
                  <a:extLst>
                    <a:ext uri="{9D8B030D-6E8A-4147-A177-3AD203B41FA5}">
                      <a16:colId xmlns:a16="http://schemas.microsoft.com/office/drawing/2014/main" val="3269136820"/>
                    </a:ext>
                  </a:extLst>
                </a:gridCol>
                <a:gridCol w="786017">
                  <a:extLst>
                    <a:ext uri="{9D8B030D-6E8A-4147-A177-3AD203B41FA5}">
                      <a16:colId xmlns:a16="http://schemas.microsoft.com/office/drawing/2014/main" val="2186031141"/>
                    </a:ext>
                  </a:extLst>
                </a:gridCol>
                <a:gridCol w="704593">
                  <a:extLst>
                    <a:ext uri="{9D8B030D-6E8A-4147-A177-3AD203B41FA5}">
                      <a16:colId xmlns:a16="http://schemas.microsoft.com/office/drawing/2014/main" val="65599786"/>
                    </a:ext>
                  </a:extLst>
                </a:gridCol>
                <a:gridCol w="760960">
                  <a:extLst>
                    <a:ext uri="{9D8B030D-6E8A-4147-A177-3AD203B41FA5}">
                      <a16:colId xmlns:a16="http://schemas.microsoft.com/office/drawing/2014/main" val="1236784969"/>
                    </a:ext>
                  </a:extLst>
                </a:gridCol>
                <a:gridCol w="693052">
                  <a:extLst>
                    <a:ext uri="{9D8B030D-6E8A-4147-A177-3AD203B41FA5}">
                      <a16:colId xmlns:a16="http://schemas.microsoft.com/office/drawing/2014/main" val="655052998"/>
                    </a:ext>
                  </a:extLst>
                </a:gridCol>
              </a:tblGrid>
              <a:tr h="464849">
                <a:tc>
                  <a:txBody>
                    <a:bodyPr/>
                    <a:lstStyle/>
                    <a:p>
                      <a:pPr algn="ctr"/>
                      <a:endParaRPr lang="cs-CZ" sz="12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peří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srst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plíce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vaječná</a:t>
                      </a:r>
                    </a:p>
                    <a:p>
                      <a:pPr algn="ctr"/>
                      <a:r>
                        <a:rPr lang="cs-CZ" sz="1200" dirty="0"/>
                        <a:t>skořápka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amnion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kostěná kostra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obratle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624955"/>
                  </a:ext>
                </a:extLst>
              </a:tr>
              <a:tr h="278909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žralok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310864"/>
                  </a:ext>
                </a:extLst>
              </a:tr>
              <a:tr h="278909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antilopa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614907"/>
                  </a:ext>
                </a:extLst>
              </a:tr>
              <a:tr h="278909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kapr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588480"/>
                  </a:ext>
                </a:extLst>
              </a:tr>
              <a:tr h="278909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orel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200" kern="1200" dirty="0"/>
                        <a:t>✓</a:t>
                      </a:r>
                      <a:endParaRPr lang="cs-CZ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200" kern="1200" dirty="0"/>
                        <a:t>✓</a:t>
                      </a:r>
                      <a:endParaRPr lang="cs-CZ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200" kern="1200" dirty="0"/>
                        <a:t>✓</a:t>
                      </a:r>
                      <a:endParaRPr lang="cs-CZ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458363"/>
                  </a:ext>
                </a:extLst>
              </a:tr>
              <a:tr h="278909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aligátor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200" kern="1200" dirty="0"/>
                        <a:t>✓</a:t>
                      </a:r>
                      <a:endParaRPr lang="cs-CZ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200" kern="1200" dirty="0"/>
                        <a:t>✓</a:t>
                      </a:r>
                      <a:endParaRPr lang="cs-CZ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200" kern="1200" dirty="0"/>
                        <a:t>✓</a:t>
                      </a:r>
                      <a:endParaRPr lang="cs-CZ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905376"/>
                  </a:ext>
                </a:extLst>
              </a:tr>
              <a:tr h="278909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ropucha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✓</a:t>
                      </a:r>
                      <a:endParaRPr lang="cs-CZ" sz="1200" b="1" dirty="0"/>
                    </a:p>
                  </a:txBody>
                  <a:tcPr anchor="ctr"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0797567"/>
                  </a:ext>
                </a:extLst>
              </a:tr>
            </a:tbl>
          </a:graphicData>
        </a:graphic>
      </p:graphicFrame>
      <p:sp>
        <p:nvSpPr>
          <p:cNvPr id="7" name="Obdélník 6">
            <a:extLst>
              <a:ext uri="{FF2B5EF4-FFF2-40B4-BE49-F238E27FC236}">
                <a16:creationId xmlns:a16="http://schemas.microsoft.com/office/drawing/2014/main" id="{FAEAAD9D-2BBB-4F93-BBED-261C9D3762FF}"/>
              </a:ext>
            </a:extLst>
          </p:cNvPr>
          <p:cNvSpPr/>
          <p:nvPr/>
        </p:nvSpPr>
        <p:spPr>
          <a:xfrm>
            <a:off x="1528920" y="196053"/>
            <a:ext cx="3815491" cy="3859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ÚKOL 1: JAKÉ JSOU VZTAHY MEZI ŽIVOČICHY?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F232655B-1452-4FC3-B5F9-EAD6F9CF89D1}"/>
              </a:ext>
            </a:extLst>
          </p:cNvPr>
          <p:cNvSpPr/>
          <p:nvPr/>
        </p:nvSpPr>
        <p:spPr>
          <a:xfrm>
            <a:off x="292562" y="4105222"/>
            <a:ext cx="6288208" cy="1982757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POMOCNÉ OTÁZKY: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1200" dirty="0">
                <a:ln w="0"/>
                <a:solidFill>
                  <a:schemeClr val="tx1"/>
                </a:solidFill>
              </a:rPr>
              <a:t>Který znak mají všichni živočichové? A který další znak je také velmi častý?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1200" dirty="0">
                <a:ln w="0"/>
                <a:solidFill>
                  <a:schemeClr val="tx1"/>
                </a:solidFill>
              </a:rPr>
              <a:t>Vzpomeňte si na orientační běh – kudy museli závodníci (= živočichové z tabulky) proběhnout? Přes které znaky proběhli? Jak se jejich cesta rozvětvovala?</a:t>
            </a:r>
          </a:p>
          <a:p>
            <a:pPr marL="422041" indent="-422041">
              <a:buFont typeface="+mj-lt"/>
              <a:buAutoNum type="arabicPeriod"/>
            </a:pPr>
            <a:endParaRPr lang="cs-CZ" sz="800" dirty="0">
              <a:ln w="0"/>
              <a:solidFill>
                <a:schemeClr val="tx1"/>
              </a:solidFill>
            </a:endParaRPr>
          </a:p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POSTUP PRÁCE: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1200" dirty="0">
                <a:ln w="0"/>
                <a:solidFill>
                  <a:schemeClr val="tx1"/>
                </a:solidFill>
              </a:rPr>
              <a:t>Vymyslete pořadí, ve kterém se odvětvily cesty jednotlivých živočichů.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1200" dirty="0">
                <a:ln w="0"/>
                <a:solidFill>
                  <a:schemeClr val="tx1"/>
                </a:solidFill>
              </a:rPr>
              <a:t>Zakreslete nejpravděpodobnější vztahy mezi popsanými živočichy a zaznamenejte první výskyt znaků z tabulky. Použijte stejný styl nákresu jako při orientačním běhu – můžete využít naznačené první rozvětvení dole na stránce.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E505CC70-DFF9-4AE8-9D0F-D108F16A78B7}"/>
              </a:ext>
            </a:extLst>
          </p:cNvPr>
          <p:cNvSpPr/>
          <p:nvPr/>
        </p:nvSpPr>
        <p:spPr>
          <a:xfrm>
            <a:off x="292562" y="780635"/>
            <a:ext cx="6288208" cy="82152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PRINCIP ÚKOLU: </a:t>
            </a:r>
          </a:p>
          <a:p>
            <a:pPr algn="just"/>
            <a:r>
              <a:rPr lang="cs-CZ" sz="1200" dirty="0">
                <a:ln w="0"/>
                <a:solidFill>
                  <a:schemeClr val="tx1"/>
                </a:solidFill>
              </a:rPr>
              <a:t>Prohlédněte si tabulku znaků. Na základě tabulky odhadněte vztahy mezi popsanými živočichy. Potom zakreslete vztahy pomocí stromové mapy. Použijte stejný styl nákresu, kterým jste kreslili mapu orientačního běhu. 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F13C8AD6-D631-4BDB-B541-EA7BF10418CF}"/>
              </a:ext>
            </a:extLst>
          </p:cNvPr>
          <p:cNvSpPr/>
          <p:nvPr/>
        </p:nvSpPr>
        <p:spPr>
          <a:xfrm>
            <a:off x="292562" y="6287950"/>
            <a:ext cx="1305780" cy="293879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cs-CZ" sz="1200" b="1" dirty="0">
                <a:ln w="0"/>
                <a:solidFill>
                  <a:schemeClr val="tx1"/>
                </a:solidFill>
              </a:rPr>
              <a:t>NÁKRES VZTAHŮ:</a:t>
            </a:r>
          </a:p>
        </p:txBody>
      </p: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DFA35F6F-5A51-42D4-99BF-D4400D75E4A9}"/>
              </a:ext>
            </a:extLst>
          </p:cNvPr>
          <p:cNvGrpSpPr/>
          <p:nvPr/>
        </p:nvGrpSpPr>
        <p:grpSpPr>
          <a:xfrm>
            <a:off x="2936018" y="8969072"/>
            <a:ext cx="985961" cy="834886"/>
            <a:chOff x="2936018" y="8969072"/>
            <a:chExt cx="985961" cy="834886"/>
          </a:xfrm>
        </p:grpSpPr>
        <p:cxnSp>
          <p:nvCxnSpPr>
            <p:cNvPr id="12" name="Přímá spojnice 11">
              <a:extLst>
                <a:ext uri="{FF2B5EF4-FFF2-40B4-BE49-F238E27FC236}">
                  <a16:creationId xmlns:a16="http://schemas.microsoft.com/office/drawing/2014/main" id="{A98C5BA8-79A5-402B-8E7F-835884A3363D}"/>
                </a:ext>
              </a:extLst>
            </p:cNvPr>
            <p:cNvCxnSpPr>
              <a:cxnSpLocks/>
            </p:cNvCxnSpPr>
            <p:nvPr/>
          </p:nvCxnSpPr>
          <p:spPr>
            <a:xfrm>
              <a:off x="2936018" y="8969072"/>
              <a:ext cx="492979" cy="470315"/>
            </a:xfrm>
            <a:prstGeom prst="line">
              <a:avLst/>
            </a:prstGeom>
            <a:ln w="127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>
              <a:extLst>
                <a:ext uri="{FF2B5EF4-FFF2-40B4-BE49-F238E27FC236}">
                  <a16:creationId xmlns:a16="http://schemas.microsoft.com/office/drawing/2014/main" id="{AFDAFD42-0FD6-4CA7-8B62-CB04E05F6C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8998" y="8969072"/>
              <a:ext cx="492981" cy="470314"/>
            </a:xfrm>
            <a:prstGeom prst="line">
              <a:avLst/>
            </a:prstGeom>
            <a:ln w="12700">
              <a:solidFill>
                <a:schemeClr val="accent5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>
              <a:extLst>
                <a:ext uri="{FF2B5EF4-FFF2-40B4-BE49-F238E27FC236}">
                  <a16:creationId xmlns:a16="http://schemas.microsoft.com/office/drawing/2014/main" id="{6A426854-AED4-4BB0-967D-CD380A558D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8997" y="9439386"/>
              <a:ext cx="1" cy="364572"/>
            </a:xfrm>
            <a:prstGeom prst="line">
              <a:avLst/>
            </a:prstGeom>
            <a:ln w="127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4356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Obdélník 132">
            <a:extLst>
              <a:ext uri="{FF2B5EF4-FFF2-40B4-BE49-F238E27FC236}">
                <a16:creationId xmlns:a16="http://schemas.microsoft.com/office/drawing/2014/main" id="{B96DB86D-040C-4AE0-85E3-FB812DA2E38D}"/>
              </a:ext>
            </a:extLst>
          </p:cNvPr>
          <p:cNvSpPr/>
          <p:nvPr/>
        </p:nvSpPr>
        <p:spPr>
          <a:xfrm>
            <a:off x="1585696" y="247021"/>
            <a:ext cx="3815491" cy="3859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ÚKOL 2: KTERÝ NÁKRES SE LIŠÍ?</a:t>
            </a:r>
          </a:p>
        </p:txBody>
      </p:sp>
      <p:sp>
        <p:nvSpPr>
          <p:cNvPr id="153" name="Obdélník 152">
            <a:extLst>
              <a:ext uri="{FF2B5EF4-FFF2-40B4-BE49-F238E27FC236}">
                <a16:creationId xmlns:a16="http://schemas.microsoft.com/office/drawing/2014/main" id="{7BEBD03C-4F54-436B-8E09-E6416E931763}"/>
              </a:ext>
            </a:extLst>
          </p:cNvPr>
          <p:cNvSpPr/>
          <p:nvPr/>
        </p:nvSpPr>
        <p:spPr>
          <a:xfrm>
            <a:off x="266970" y="816302"/>
            <a:ext cx="6288208" cy="1082432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PRINCIP ÚKOLU: </a:t>
            </a:r>
          </a:p>
          <a:p>
            <a:pPr algn="just"/>
            <a:r>
              <a:rPr lang="cs-CZ" sz="1200" b="1" dirty="0">
                <a:ln w="0"/>
                <a:solidFill>
                  <a:schemeClr val="tx1"/>
                </a:solidFill>
              </a:rPr>
              <a:t>Následujících osm stromů zobrazuje přesně stejné vztahy mezi objekty A, B, C, D. </a:t>
            </a:r>
            <a:r>
              <a:rPr lang="cs-CZ" sz="1200" dirty="0">
                <a:ln w="0"/>
                <a:solidFill>
                  <a:schemeClr val="tx1"/>
                </a:solidFill>
              </a:rPr>
              <a:t>Důležité je pořadí uzlů (rozvětvení), ale větve můžeme otáčet bez změny významu. Důkladně si nákresy prohlédněte a přesvědčte se o tom. Barevná kolečka naznačují, ve kterém místě došlo k otočení větví oproti prvnímu nákresu.</a:t>
            </a:r>
          </a:p>
        </p:txBody>
      </p:sp>
      <p:sp>
        <p:nvSpPr>
          <p:cNvPr id="154" name="Obdélník 153">
            <a:extLst>
              <a:ext uri="{FF2B5EF4-FFF2-40B4-BE49-F238E27FC236}">
                <a16:creationId xmlns:a16="http://schemas.microsoft.com/office/drawing/2014/main" id="{84600409-4DBB-4F24-844F-051115091C61}"/>
              </a:ext>
            </a:extLst>
          </p:cNvPr>
          <p:cNvSpPr/>
          <p:nvPr/>
        </p:nvSpPr>
        <p:spPr>
          <a:xfrm>
            <a:off x="266970" y="5060542"/>
            <a:ext cx="6288208" cy="1018180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ln w="0"/>
                <a:solidFill>
                  <a:schemeClr val="tx1"/>
                </a:solidFill>
              </a:rPr>
              <a:t>ZADÁNÍ: </a:t>
            </a:r>
          </a:p>
          <a:p>
            <a:pPr algn="just"/>
            <a:r>
              <a:rPr lang="cs-CZ" sz="1200" dirty="0">
                <a:ln w="0"/>
                <a:solidFill>
                  <a:schemeClr val="tx1"/>
                </a:solidFill>
              </a:rPr>
              <a:t>Následující stromy už se ovšem navzájem neshodují – </a:t>
            </a:r>
            <a:r>
              <a:rPr lang="cs-CZ" sz="1200" b="1" dirty="0">
                <a:ln w="0"/>
                <a:solidFill>
                  <a:schemeClr val="tx1"/>
                </a:solidFill>
              </a:rPr>
              <a:t>jeden ze čtyř stromů zobrazuje odlišné vztahy oproti ostatním. Který z nich to je? Zdůvodněte svoje rozhodnutí. </a:t>
            </a:r>
            <a:r>
              <a:rPr lang="cs-CZ" sz="1200" dirty="0">
                <a:ln w="0"/>
                <a:solidFill>
                  <a:schemeClr val="tx1"/>
                </a:solidFill>
              </a:rPr>
              <a:t>Objekty jsou tentokrát pojmenované U, V, X, Y, Z. Nenechte se zmást otočením větví v uzlech ani hranatým či vidličnatým tvarem větví. </a:t>
            </a:r>
          </a:p>
        </p:txBody>
      </p:sp>
      <p:grpSp>
        <p:nvGrpSpPr>
          <p:cNvPr id="315" name="Skupina 314">
            <a:extLst>
              <a:ext uri="{FF2B5EF4-FFF2-40B4-BE49-F238E27FC236}">
                <a16:creationId xmlns:a16="http://schemas.microsoft.com/office/drawing/2014/main" id="{5C5F9DFF-20EA-4366-AD83-D505095C93EA}"/>
              </a:ext>
            </a:extLst>
          </p:cNvPr>
          <p:cNvGrpSpPr/>
          <p:nvPr/>
        </p:nvGrpSpPr>
        <p:grpSpPr>
          <a:xfrm>
            <a:off x="1676084" y="6200622"/>
            <a:ext cx="1150135" cy="1452162"/>
            <a:chOff x="858883" y="6080818"/>
            <a:chExt cx="1049606" cy="1452162"/>
          </a:xfrm>
        </p:grpSpPr>
        <p:grpSp>
          <p:nvGrpSpPr>
            <p:cNvPr id="25" name="Skupina 24">
              <a:extLst>
                <a:ext uri="{FF2B5EF4-FFF2-40B4-BE49-F238E27FC236}">
                  <a16:creationId xmlns:a16="http://schemas.microsoft.com/office/drawing/2014/main" id="{1E1E384F-57D9-4E70-AC13-C1E74A458A0F}"/>
                </a:ext>
              </a:extLst>
            </p:cNvPr>
            <p:cNvGrpSpPr/>
            <p:nvPr/>
          </p:nvGrpSpPr>
          <p:grpSpPr>
            <a:xfrm>
              <a:off x="950886" y="6319132"/>
              <a:ext cx="915212" cy="1213848"/>
              <a:chOff x="1371339" y="6435032"/>
              <a:chExt cx="915212" cy="1213848"/>
            </a:xfrm>
          </p:grpSpPr>
          <p:cxnSp>
            <p:nvCxnSpPr>
              <p:cNvPr id="155" name="Přímá spojnice 154">
                <a:extLst>
                  <a:ext uri="{FF2B5EF4-FFF2-40B4-BE49-F238E27FC236}">
                    <a16:creationId xmlns:a16="http://schemas.microsoft.com/office/drawing/2014/main" id="{52249DE2-F6AC-4126-9A34-381A80B799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6551" y="6435032"/>
                <a:ext cx="0" cy="511648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Přímá spojnice 155">
                <a:extLst>
                  <a:ext uri="{FF2B5EF4-FFF2-40B4-BE49-F238E27FC236}">
                    <a16:creationId xmlns:a16="http://schemas.microsoft.com/office/drawing/2014/main" id="{43DBFDEE-33B1-4D41-A3C9-CBC6C03D84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8509" y="6435032"/>
                <a:ext cx="0" cy="304298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Přímá spojnice 156">
                <a:extLst>
                  <a:ext uri="{FF2B5EF4-FFF2-40B4-BE49-F238E27FC236}">
                    <a16:creationId xmlns:a16="http://schemas.microsoft.com/office/drawing/2014/main" id="{2BDD01E7-30DC-4DF0-A1B5-619F7BE58C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2694" y="6435032"/>
                <a:ext cx="0" cy="296847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Přímá spojnice 157">
                <a:extLst>
                  <a:ext uri="{FF2B5EF4-FFF2-40B4-BE49-F238E27FC236}">
                    <a16:creationId xmlns:a16="http://schemas.microsoft.com/office/drawing/2014/main" id="{070B87DE-57D2-4191-BE14-EF1AC9A228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17140" y="6440494"/>
                <a:ext cx="0" cy="72425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Přímá spojnice 158">
                <a:extLst>
                  <a:ext uri="{FF2B5EF4-FFF2-40B4-BE49-F238E27FC236}">
                    <a16:creationId xmlns:a16="http://schemas.microsoft.com/office/drawing/2014/main" id="{4C50ABE8-78D2-454F-8658-73C75C72F3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13908" y="6731875"/>
                <a:ext cx="274488" cy="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Přímá spojnice 159">
                <a:extLst>
                  <a:ext uri="{FF2B5EF4-FFF2-40B4-BE49-F238E27FC236}">
                    <a16:creationId xmlns:a16="http://schemas.microsoft.com/office/drawing/2014/main" id="{0FAE6258-F82F-4D6F-9ECF-9EEBE3F5CB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1188" y="6739330"/>
                <a:ext cx="0" cy="210385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Přímá spojnice 160">
                <a:extLst>
                  <a:ext uri="{FF2B5EF4-FFF2-40B4-BE49-F238E27FC236}">
                    <a16:creationId xmlns:a16="http://schemas.microsoft.com/office/drawing/2014/main" id="{E06D3E7A-B898-4B5E-8266-762D2862D4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1188" y="6946680"/>
                <a:ext cx="303958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Přímá spojnice 161">
                <a:extLst>
                  <a:ext uri="{FF2B5EF4-FFF2-40B4-BE49-F238E27FC236}">
                    <a16:creationId xmlns:a16="http://schemas.microsoft.com/office/drawing/2014/main" id="{C50F4993-8FF2-426B-BEEF-BD0B238377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4378" y="7164071"/>
                <a:ext cx="519255" cy="2906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Přímá spojnice 162">
                <a:extLst>
                  <a:ext uri="{FF2B5EF4-FFF2-40B4-BE49-F238E27FC236}">
                    <a16:creationId xmlns:a16="http://schemas.microsoft.com/office/drawing/2014/main" id="{01981709-2801-4372-86CB-0E9C7B9F64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7852" y="6943646"/>
                <a:ext cx="1" cy="223548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Přímá spojnice 163">
                <a:extLst>
                  <a:ext uri="{FF2B5EF4-FFF2-40B4-BE49-F238E27FC236}">
                    <a16:creationId xmlns:a16="http://schemas.microsoft.com/office/drawing/2014/main" id="{53F22BDC-9E34-4E24-BE84-24E8225574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7629" y="7173780"/>
                <a:ext cx="0" cy="23755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Přímá spojnice 164">
                <a:extLst>
                  <a:ext uri="{FF2B5EF4-FFF2-40B4-BE49-F238E27FC236}">
                    <a16:creationId xmlns:a16="http://schemas.microsoft.com/office/drawing/2014/main" id="{2BCCE9FA-04BF-44D8-BE57-96EEBC9211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78958" y="6440494"/>
                <a:ext cx="7636" cy="970836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Přímá spojnice 165">
                <a:extLst>
                  <a:ext uri="{FF2B5EF4-FFF2-40B4-BE49-F238E27FC236}">
                    <a16:creationId xmlns:a16="http://schemas.microsoft.com/office/drawing/2014/main" id="{8F12EC00-6237-481A-B081-096AC3637D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1339" y="7401620"/>
                <a:ext cx="535872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Přímá spojnice 166">
                <a:extLst>
                  <a:ext uri="{FF2B5EF4-FFF2-40B4-BE49-F238E27FC236}">
                    <a16:creationId xmlns:a16="http://schemas.microsoft.com/office/drawing/2014/main" id="{C3632756-7DCF-4C7E-AC0E-522602A2A0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4794" y="7401620"/>
                <a:ext cx="1" cy="24726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7" name="TextovéPole 206">
              <a:extLst>
                <a:ext uri="{FF2B5EF4-FFF2-40B4-BE49-F238E27FC236}">
                  <a16:creationId xmlns:a16="http://schemas.microsoft.com/office/drawing/2014/main" id="{1D17B517-E943-47CA-A295-F9604458224E}"/>
                </a:ext>
              </a:extLst>
            </p:cNvPr>
            <p:cNvSpPr txBox="1"/>
            <p:nvPr/>
          </p:nvSpPr>
          <p:spPr>
            <a:xfrm>
              <a:off x="858883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U</a:t>
              </a:r>
            </a:p>
          </p:txBody>
        </p:sp>
        <p:sp>
          <p:nvSpPr>
            <p:cNvPr id="208" name="TextovéPole 207">
              <a:extLst>
                <a:ext uri="{FF2B5EF4-FFF2-40B4-BE49-F238E27FC236}">
                  <a16:creationId xmlns:a16="http://schemas.microsoft.com/office/drawing/2014/main" id="{0988E5D6-9999-42BF-8406-416840A95104}"/>
                </a:ext>
              </a:extLst>
            </p:cNvPr>
            <p:cNvSpPr txBox="1"/>
            <p:nvPr/>
          </p:nvSpPr>
          <p:spPr>
            <a:xfrm>
              <a:off x="1747839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  <p:sp>
          <p:nvSpPr>
            <p:cNvPr id="209" name="TextovéPole 208">
              <a:extLst>
                <a:ext uri="{FF2B5EF4-FFF2-40B4-BE49-F238E27FC236}">
                  <a16:creationId xmlns:a16="http://schemas.microsoft.com/office/drawing/2014/main" id="{BF76DD22-5509-44BC-A533-5F02E9F1F21D}"/>
                </a:ext>
              </a:extLst>
            </p:cNvPr>
            <p:cNvSpPr txBox="1"/>
            <p:nvPr/>
          </p:nvSpPr>
          <p:spPr>
            <a:xfrm>
              <a:off x="1505284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10" name="TextovéPole 209">
              <a:extLst>
                <a:ext uri="{FF2B5EF4-FFF2-40B4-BE49-F238E27FC236}">
                  <a16:creationId xmlns:a16="http://schemas.microsoft.com/office/drawing/2014/main" id="{AC0A10E7-4C2D-4EAA-A40C-51E9B4800BFE}"/>
                </a:ext>
              </a:extLst>
            </p:cNvPr>
            <p:cNvSpPr txBox="1"/>
            <p:nvPr/>
          </p:nvSpPr>
          <p:spPr>
            <a:xfrm>
              <a:off x="1279943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11" name="TextovéPole 210">
              <a:extLst>
                <a:ext uri="{FF2B5EF4-FFF2-40B4-BE49-F238E27FC236}">
                  <a16:creationId xmlns:a16="http://schemas.microsoft.com/office/drawing/2014/main" id="{800F48C9-9FD9-4707-B782-40754D9FFB7C}"/>
                </a:ext>
              </a:extLst>
            </p:cNvPr>
            <p:cNvSpPr txBox="1"/>
            <p:nvPr/>
          </p:nvSpPr>
          <p:spPr>
            <a:xfrm>
              <a:off x="1072397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V</a:t>
              </a:r>
            </a:p>
          </p:txBody>
        </p:sp>
      </p:grpSp>
      <p:grpSp>
        <p:nvGrpSpPr>
          <p:cNvPr id="317" name="Skupina 316">
            <a:extLst>
              <a:ext uri="{FF2B5EF4-FFF2-40B4-BE49-F238E27FC236}">
                <a16:creationId xmlns:a16="http://schemas.microsoft.com/office/drawing/2014/main" id="{EF00D590-F9DA-44E5-85DE-8A9C384F51E0}"/>
              </a:ext>
            </a:extLst>
          </p:cNvPr>
          <p:cNvGrpSpPr/>
          <p:nvPr/>
        </p:nvGrpSpPr>
        <p:grpSpPr>
          <a:xfrm>
            <a:off x="3864382" y="6205407"/>
            <a:ext cx="1180260" cy="1447377"/>
            <a:chOff x="3915139" y="6080818"/>
            <a:chExt cx="1077098" cy="1447377"/>
          </a:xfrm>
        </p:grpSpPr>
        <p:grpSp>
          <p:nvGrpSpPr>
            <p:cNvPr id="304" name="Skupina 303">
              <a:extLst>
                <a:ext uri="{FF2B5EF4-FFF2-40B4-BE49-F238E27FC236}">
                  <a16:creationId xmlns:a16="http://schemas.microsoft.com/office/drawing/2014/main" id="{74CEED6C-3DF6-4709-A709-FC73795C9ACB}"/>
                </a:ext>
              </a:extLst>
            </p:cNvPr>
            <p:cNvGrpSpPr/>
            <p:nvPr/>
          </p:nvGrpSpPr>
          <p:grpSpPr>
            <a:xfrm>
              <a:off x="4022680" y="6319132"/>
              <a:ext cx="941870" cy="1209063"/>
              <a:chOff x="4022680" y="6393593"/>
              <a:chExt cx="941870" cy="1209063"/>
            </a:xfrm>
          </p:grpSpPr>
          <p:grpSp>
            <p:nvGrpSpPr>
              <p:cNvPr id="212" name="Skupina 211">
                <a:extLst>
                  <a:ext uri="{FF2B5EF4-FFF2-40B4-BE49-F238E27FC236}">
                    <a16:creationId xmlns:a16="http://schemas.microsoft.com/office/drawing/2014/main" id="{788FBB91-0DC2-4C1D-889C-9540FB48E99E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214" name="Přímá spojnice 213">
                  <a:extLst>
                    <a:ext uri="{FF2B5EF4-FFF2-40B4-BE49-F238E27FC236}">
                      <a16:creationId xmlns:a16="http://schemas.microsoft.com/office/drawing/2014/main" id="{A116E1FC-234E-438E-BA83-0FC732622C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Přímá spojnice 214">
                  <a:extLst>
                    <a:ext uri="{FF2B5EF4-FFF2-40B4-BE49-F238E27FC236}">
                      <a16:creationId xmlns:a16="http://schemas.microsoft.com/office/drawing/2014/main" id="{4EFE1DCB-44F7-405B-9D69-BE660BDD1C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6566" y="6437834"/>
                  <a:ext cx="0" cy="296847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Přímá spojnice 216">
                  <a:extLst>
                    <a:ext uri="{FF2B5EF4-FFF2-40B4-BE49-F238E27FC236}">
                      <a16:creationId xmlns:a16="http://schemas.microsoft.com/office/drawing/2014/main" id="{ED8EA4E6-F5BB-4C05-AB68-EFC920E90E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37780" y="6734677"/>
                  <a:ext cx="274488" cy="4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Přímá spojnice 217">
                  <a:extLst>
                    <a:ext uri="{FF2B5EF4-FFF2-40B4-BE49-F238E27FC236}">
                      <a16:creationId xmlns:a16="http://schemas.microsoft.com/office/drawing/2014/main" id="{FF06F4ED-8FD8-4CD5-94D3-FB7A5C3D78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Přímá spojnice 221">
                  <a:extLst>
                    <a:ext uri="{FF2B5EF4-FFF2-40B4-BE49-F238E27FC236}">
                      <a16:creationId xmlns:a16="http://schemas.microsoft.com/office/drawing/2014/main" id="{6B3D84C0-8CE7-42F9-BCDD-1895CF084D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Přímá spojnice 222">
                  <a:extLst>
                    <a:ext uri="{FF2B5EF4-FFF2-40B4-BE49-F238E27FC236}">
                      <a16:creationId xmlns:a16="http://schemas.microsoft.com/office/drawing/2014/main" id="{DE1C6D77-3093-47FB-AF5A-9681FCB668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Přímá spojnice 223">
                  <a:extLst>
                    <a:ext uri="{FF2B5EF4-FFF2-40B4-BE49-F238E27FC236}">
                      <a16:creationId xmlns:a16="http://schemas.microsoft.com/office/drawing/2014/main" id="{6CDFE4D0-F0FA-45B0-9B65-8A80CFFF44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Přímá spojnice 224">
                  <a:extLst>
                    <a:ext uri="{FF2B5EF4-FFF2-40B4-BE49-F238E27FC236}">
                      <a16:creationId xmlns:a16="http://schemas.microsoft.com/office/drawing/2014/main" id="{2A2AB770-D957-4446-B6C1-AD0C846204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8" name="Přímá spojnice 237">
                <a:extLst>
                  <a:ext uri="{FF2B5EF4-FFF2-40B4-BE49-F238E27FC236}">
                    <a16:creationId xmlns:a16="http://schemas.microsoft.com/office/drawing/2014/main" id="{305FF898-8927-423D-9DF6-DB91B769E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Přímá spojnice 238">
                <a:extLst>
                  <a:ext uri="{FF2B5EF4-FFF2-40B4-BE49-F238E27FC236}">
                    <a16:creationId xmlns:a16="http://schemas.microsoft.com/office/drawing/2014/main" id="{4B2107A6-7527-4CF7-A8E9-3F35CDFD4B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Přímá spojnice 239">
                <a:extLst>
                  <a:ext uri="{FF2B5EF4-FFF2-40B4-BE49-F238E27FC236}">
                    <a16:creationId xmlns:a16="http://schemas.microsoft.com/office/drawing/2014/main" id="{C7A9E71E-4788-4530-9B9D-9DD51C7B34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Přímá spojnice 240">
                <a:extLst>
                  <a:ext uri="{FF2B5EF4-FFF2-40B4-BE49-F238E27FC236}">
                    <a16:creationId xmlns:a16="http://schemas.microsoft.com/office/drawing/2014/main" id="{51DFA4B4-2ECC-4FDD-A3BA-78D9436EFC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Přímá spojnice 241">
                <a:extLst>
                  <a:ext uri="{FF2B5EF4-FFF2-40B4-BE49-F238E27FC236}">
                    <a16:creationId xmlns:a16="http://schemas.microsoft.com/office/drawing/2014/main" id="{44174D7C-D873-4C14-A095-0F0A96C979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0" name="TextovéPole 249">
              <a:extLst>
                <a:ext uri="{FF2B5EF4-FFF2-40B4-BE49-F238E27FC236}">
                  <a16:creationId xmlns:a16="http://schemas.microsoft.com/office/drawing/2014/main" id="{0EC4F5C2-0C25-4D12-BEE7-1CE47608D9EF}"/>
                </a:ext>
              </a:extLst>
            </p:cNvPr>
            <p:cNvSpPr txBox="1"/>
            <p:nvPr/>
          </p:nvSpPr>
          <p:spPr>
            <a:xfrm>
              <a:off x="3915139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U</a:t>
              </a:r>
            </a:p>
          </p:txBody>
        </p:sp>
        <p:sp>
          <p:nvSpPr>
            <p:cNvPr id="251" name="TextovéPole 250">
              <a:extLst>
                <a:ext uri="{FF2B5EF4-FFF2-40B4-BE49-F238E27FC236}">
                  <a16:creationId xmlns:a16="http://schemas.microsoft.com/office/drawing/2014/main" id="{7972FADD-137A-4D03-B6CA-E67A71583245}"/>
                </a:ext>
              </a:extLst>
            </p:cNvPr>
            <p:cNvSpPr txBox="1"/>
            <p:nvPr/>
          </p:nvSpPr>
          <p:spPr>
            <a:xfrm>
              <a:off x="4831587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  <p:sp>
          <p:nvSpPr>
            <p:cNvPr id="252" name="TextovéPole 251">
              <a:extLst>
                <a:ext uri="{FF2B5EF4-FFF2-40B4-BE49-F238E27FC236}">
                  <a16:creationId xmlns:a16="http://schemas.microsoft.com/office/drawing/2014/main" id="{16CC6076-84AA-432F-991D-708C9B583AEA}"/>
                </a:ext>
              </a:extLst>
            </p:cNvPr>
            <p:cNvSpPr txBox="1"/>
            <p:nvPr/>
          </p:nvSpPr>
          <p:spPr>
            <a:xfrm>
              <a:off x="4589032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53" name="TextovéPole 252">
              <a:extLst>
                <a:ext uri="{FF2B5EF4-FFF2-40B4-BE49-F238E27FC236}">
                  <a16:creationId xmlns:a16="http://schemas.microsoft.com/office/drawing/2014/main" id="{06750BA2-2A0C-40E9-91A0-F79507769D43}"/>
                </a:ext>
              </a:extLst>
            </p:cNvPr>
            <p:cNvSpPr txBox="1"/>
            <p:nvPr/>
          </p:nvSpPr>
          <p:spPr>
            <a:xfrm>
              <a:off x="4380661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54" name="TextovéPole 253">
              <a:extLst>
                <a:ext uri="{FF2B5EF4-FFF2-40B4-BE49-F238E27FC236}">
                  <a16:creationId xmlns:a16="http://schemas.microsoft.com/office/drawing/2014/main" id="{DCFDB9F9-5B57-4D4D-9E83-F1DD96781097}"/>
                </a:ext>
              </a:extLst>
            </p:cNvPr>
            <p:cNvSpPr txBox="1"/>
            <p:nvPr/>
          </p:nvSpPr>
          <p:spPr>
            <a:xfrm>
              <a:off x="4156145" y="6080818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V</a:t>
              </a:r>
            </a:p>
          </p:txBody>
        </p:sp>
      </p:grpSp>
      <p:grpSp>
        <p:nvGrpSpPr>
          <p:cNvPr id="320" name="Skupina 319">
            <a:extLst>
              <a:ext uri="{FF2B5EF4-FFF2-40B4-BE49-F238E27FC236}">
                <a16:creationId xmlns:a16="http://schemas.microsoft.com/office/drawing/2014/main" id="{655D2119-4B8F-4560-8212-4C3E96BB95E8}"/>
              </a:ext>
            </a:extLst>
          </p:cNvPr>
          <p:cNvGrpSpPr/>
          <p:nvPr/>
        </p:nvGrpSpPr>
        <p:grpSpPr>
          <a:xfrm>
            <a:off x="1538913" y="7885073"/>
            <a:ext cx="1454829" cy="1355457"/>
            <a:chOff x="602515" y="7770422"/>
            <a:chExt cx="1454829" cy="1437057"/>
          </a:xfrm>
        </p:grpSpPr>
        <p:grpSp>
          <p:nvGrpSpPr>
            <p:cNvPr id="281" name="Skupina 280">
              <a:extLst>
                <a:ext uri="{FF2B5EF4-FFF2-40B4-BE49-F238E27FC236}">
                  <a16:creationId xmlns:a16="http://schemas.microsoft.com/office/drawing/2014/main" id="{926611FA-D4E5-44DE-934B-16238A55C1D5}"/>
                </a:ext>
              </a:extLst>
            </p:cNvPr>
            <p:cNvGrpSpPr/>
            <p:nvPr/>
          </p:nvGrpSpPr>
          <p:grpSpPr>
            <a:xfrm>
              <a:off x="743654" y="8015878"/>
              <a:ext cx="1146186" cy="962941"/>
              <a:chOff x="3115734" y="7674887"/>
              <a:chExt cx="999339" cy="962941"/>
            </a:xfrm>
          </p:grpSpPr>
          <p:cxnSp>
            <p:nvCxnSpPr>
              <p:cNvPr id="282" name="Přímá spojnice 281">
                <a:extLst>
                  <a:ext uri="{FF2B5EF4-FFF2-40B4-BE49-F238E27FC236}">
                    <a16:creationId xmlns:a16="http://schemas.microsoft.com/office/drawing/2014/main" id="{7FCCD170-0BB6-43B9-80F7-ADE9F5A0F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54103" y="7674887"/>
                <a:ext cx="413558" cy="742645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Přímá spojnice 282">
                <a:extLst>
                  <a:ext uri="{FF2B5EF4-FFF2-40B4-BE49-F238E27FC236}">
                    <a16:creationId xmlns:a16="http://schemas.microsoft.com/office/drawing/2014/main" id="{3CAD884A-5CC7-47C6-AECF-15EFDD3113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41035" y="7674887"/>
                <a:ext cx="142044" cy="28824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Přímá spojnice 283">
                <a:extLst>
                  <a:ext uri="{FF2B5EF4-FFF2-40B4-BE49-F238E27FC236}">
                    <a16:creationId xmlns:a16="http://schemas.microsoft.com/office/drawing/2014/main" id="{D6D7D713-93B5-4805-8079-F0979F1A2C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68306" y="7678843"/>
                <a:ext cx="446767" cy="95788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Přímá spojnice 284">
                <a:extLst>
                  <a:ext uri="{FF2B5EF4-FFF2-40B4-BE49-F238E27FC236}">
                    <a16:creationId xmlns:a16="http://schemas.microsoft.com/office/drawing/2014/main" id="{60DC3AF0-4DBA-4859-BDF6-7A9EF0D808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2266" y="7674887"/>
                <a:ext cx="281125" cy="50935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Přímá spojnice 285">
                <a:extLst>
                  <a:ext uri="{FF2B5EF4-FFF2-40B4-BE49-F238E27FC236}">
                    <a16:creationId xmlns:a16="http://schemas.microsoft.com/office/drawing/2014/main" id="{943866AD-06CE-4721-AD05-076163B709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5734" y="7674887"/>
                <a:ext cx="561653" cy="96294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7" name="TextovéPole 286">
              <a:extLst>
                <a:ext uri="{FF2B5EF4-FFF2-40B4-BE49-F238E27FC236}">
                  <a16:creationId xmlns:a16="http://schemas.microsoft.com/office/drawing/2014/main" id="{1ADEF6D5-F2F3-4D3E-9F96-BAF0B9BE038D}"/>
                </a:ext>
              </a:extLst>
            </p:cNvPr>
            <p:cNvSpPr txBox="1"/>
            <p:nvPr/>
          </p:nvSpPr>
          <p:spPr>
            <a:xfrm>
              <a:off x="602515" y="7770422"/>
              <a:ext cx="297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U</a:t>
              </a:r>
            </a:p>
          </p:txBody>
        </p:sp>
        <p:sp>
          <p:nvSpPr>
            <p:cNvPr id="288" name="TextovéPole 287">
              <a:extLst>
                <a:ext uri="{FF2B5EF4-FFF2-40B4-BE49-F238E27FC236}">
                  <a16:creationId xmlns:a16="http://schemas.microsoft.com/office/drawing/2014/main" id="{C66161B2-091C-40D6-AB9C-37BB7BD6F038}"/>
                </a:ext>
              </a:extLst>
            </p:cNvPr>
            <p:cNvSpPr txBox="1"/>
            <p:nvPr/>
          </p:nvSpPr>
          <p:spPr>
            <a:xfrm>
              <a:off x="1759443" y="7770422"/>
              <a:ext cx="297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  <p:sp>
          <p:nvSpPr>
            <p:cNvPr id="289" name="TextovéPole 288">
              <a:extLst>
                <a:ext uri="{FF2B5EF4-FFF2-40B4-BE49-F238E27FC236}">
                  <a16:creationId xmlns:a16="http://schemas.microsoft.com/office/drawing/2014/main" id="{47D05529-81E0-49E5-A0FB-AEE0520BB2AA}"/>
                </a:ext>
              </a:extLst>
            </p:cNvPr>
            <p:cNvSpPr txBox="1"/>
            <p:nvPr/>
          </p:nvSpPr>
          <p:spPr>
            <a:xfrm>
              <a:off x="1476886" y="7770422"/>
              <a:ext cx="297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90" name="TextovéPole 289">
              <a:extLst>
                <a:ext uri="{FF2B5EF4-FFF2-40B4-BE49-F238E27FC236}">
                  <a16:creationId xmlns:a16="http://schemas.microsoft.com/office/drawing/2014/main" id="{B4ADEBFD-4017-4F58-8564-822ED581F9EE}"/>
                </a:ext>
              </a:extLst>
            </p:cNvPr>
            <p:cNvSpPr txBox="1"/>
            <p:nvPr/>
          </p:nvSpPr>
          <p:spPr>
            <a:xfrm>
              <a:off x="1169460" y="7770422"/>
              <a:ext cx="297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91" name="TextovéPole 290">
              <a:extLst>
                <a:ext uri="{FF2B5EF4-FFF2-40B4-BE49-F238E27FC236}">
                  <a16:creationId xmlns:a16="http://schemas.microsoft.com/office/drawing/2014/main" id="{2AA1B4E9-6AF3-4FFC-AE28-446D83D26C10}"/>
                </a:ext>
              </a:extLst>
            </p:cNvPr>
            <p:cNvSpPr txBox="1"/>
            <p:nvPr/>
          </p:nvSpPr>
          <p:spPr>
            <a:xfrm>
              <a:off x="878087" y="7770422"/>
              <a:ext cx="297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V</a:t>
              </a:r>
            </a:p>
          </p:txBody>
        </p:sp>
        <p:cxnSp>
          <p:nvCxnSpPr>
            <p:cNvPr id="300" name="Přímá spojnice 299">
              <a:extLst>
                <a:ext uri="{FF2B5EF4-FFF2-40B4-BE49-F238E27FC236}">
                  <a16:creationId xmlns:a16="http://schemas.microsoft.com/office/drawing/2014/main" id="{F406487B-D954-479E-BC12-E14EE361113B}"/>
                </a:ext>
              </a:extLst>
            </p:cNvPr>
            <p:cNvCxnSpPr>
              <a:cxnSpLocks/>
            </p:cNvCxnSpPr>
            <p:nvPr/>
          </p:nvCxnSpPr>
          <p:spPr>
            <a:xfrm>
              <a:off x="1378957" y="8960219"/>
              <a:ext cx="1" cy="24726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8" name="Skupina 317">
            <a:extLst>
              <a:ext uri="{FF2B5EF4-FFF2-40B4-BE49-F238E27FC236}">
                <a16:creationId xmlns:a16="http://schemas.microsoft.com/office/drawing/2014/main" id="{36AA14C1-5CE0-4409-91D7-F9794C354A28}"/>
              </a:ext>
            </a:extLst>
          </p:cNvPr>
          <p:cNvGrpSpPr/>
          <p:nvPr/>
        </p:nvGrpSpPr>
        <p:grpSpPr>
          <a:xfrm>
            <a:off x="3713553" y="7885073"/>
            <a:ext cx="1290273" cy="1355457"/>
            <a:chOff x="3754489" y="7770422"/>
            <a:chExt cx="1290273" cy="1437057"/>
          </a:xfrm>
        </p:grpSpPr>
        <p:grpSp>
          <p:nvGrpSpPr>
            <p:cNvPr id="262" name="Skupina 261">
              <a:extLst>
                <a:ext uri="{FF2B5EF4-FFF2-40B4-BE49-F238E27FC236}">
                  <a16:creationId xmlns:a16="http://schemas.microsoft.com/office/drawing/2014/main" id="{633455FE-09DB-498A-895E-378A2DC8D55E}"/>
                </a:ext>
              </a:extLst>
            </p:cNvPr>
            <p:cNvGrpSpPr/>
            <p:nvPr/>
          </p:nvGrpSpPr>
          <p:grpSpPr>
            <a:xfrm>
              <a:off x="3880047" y="8015878"/>
              <a:ext cx="1140774" cy="954152"/>
              <a:chOff x="3115734" y="7671785"/>
              <a:chExt cx="999339" cy="954152"/>
            </a:xfrm>
          </p:grpSpPr>
          <p:cxnSp>
            <p:nvCxnSpPr>
              <p:cNvPr id="255" name="Přímá spojnice 254">
                <a:extLst>
                  <a:ext uri="{FF2B5EF4-FFF2-40B4-BE49-F238E27FC236}">
                    <a16:creationId xmlns:a16="http://schemas.microsoft.com/office/drawing/2014/main" id="{AEDBBA2B-4BCB-4211-8981-5E3FF7F94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54103" y="7674887"/>
                <a:ext cx="413558" cy="742645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Přímá spojnice 255">
                <a:extLst>
                  <a:ext uri="{FF2B5EF4-FFF2-40B4-BE49-F238E27FC236}">
                    <a16:creationId xmlns:a16="http://schemas.microsoft.com/office/drawing/2014/main" id="{20C6786E-D1F0-4417-B7EB-21AAC339AE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18349" y="7671785"/>
                <a:ext cx="159476" cy="29530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Přímá spojnice 256">
                <a:extLst>
                  <a:ext uri="{FF2B5EF4-FFF2-40B4-BE49-F238E27FC236}">
                    <a16:creationId xmlns:a16="http://schemas.microsoft.com/office/drawing/2014/main" id="{4D326F0D-76C9-4DE5-9436-5CA7048331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70530" y="7678843"/>
                <a:ext cx="444543" cy="94385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Přímá spojnice 257">
                <a:extLst>
                  <a:ext uri="{FF2B5EF4-FFF2-40B4-BE49-F238E27FC236}">
                    <a16:creationId xmlns:a16="http://schemas.microsoft.com/office/drawing/2014/main" id="{E9B250C9-FEEE-4D3A-B01B-D6B6BC49FC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2266" y="7674887"/>
                <a:ext cx="281125" cy="50935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Přímá spojnice 258">
                <a:extLst>
                  <a:ext uri="{FF2B5EF4-FFF2-40B4-BE49-F238E27FC236}">
                    <a16:creationId xmlns:a16="http://schemas.microsoft.com/office/drawing/2014/main" id="{30BDBA0E-AAAE-426D-9E05-DCB2B6EC66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5734" y="7674887"/>
                <a:ext cx="549370" cy="95105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2" name="TextovéPole 291">
              <a:extLst>
                <a:ext uri="{FF2B5EF4-FFF2-40B4-BE49-F238E27FC236}">
                  <a16:creationId xmlns:a16="http://schemas.microsoft.com/office/drawing/2014/main" id="{8AC523F9-53D0-4C32-B255-854442C49E1D}"/>
                </a:ext>
              </a:extLst>
            </p:cNvPr>
            <p:cNvSpPr txBox="1"/>
            <p:nvPr/>
          </p:nvSpPr>
          <p:spPr>
            <a:xfrm>
              <a:off x="3754489" y="7770422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U</a:t>
              </a:r>
            </a:p>
          </p:txBody>
        </p:sp>
        <p:sp>
          <p:nvSpPr>
            <p:cNvPr id="293" name="TextovéPole 292">
              <a:extLst>
                <a:ext uri="{FF2B5EF4-FFF2-40B4-BE49-F238E27FC236}">
                  <a16:creationId xmlns:a16="http://schemas.microsoft.com/office/drawing/2014/main" id="{18E288B0-584F-4D40-BFF4-E4C2B6BD2C1D}"/>
                </a:ext>
              </a:extLst>
            </p:cNvPr>
            <p:cNvSpPr txBox="1"/>
            <p:nvPr/>
          </p:nvSpPr>
          <p:spPr>
            <a:xfrm>
              <a:off x="4313441" y="7770422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Z</a:t>
              </a:r>
            </a:p>
          </p:txBody>
        </p:sp>
        <p:sp>
          <p:nvSpPr>
            <p:cNvPr id="294" name="TextovéPole 293">
              <a:extLst>
                <a:ext uri="{FF2B5EF4-FFF2-40B4-BE49-F238E27FC236}">
                  <a16:creationId xmlns:a16="http://schemas.microsoft.com/office/drawing/2014/main" id="{F8950233-07A2-4BBD-ACFD-16EA7D10B71B}"/>
                </a:ext>
              </a:extLst>
            </p:cNvPr>
            <p:cNvSpPr txBox="1"/>
            <p:nvPr/>
          </p:nvSpPr>
          <p:spPr>
            <a:xfrm>
              <a:off x="4572846" y="7770422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Y</a:t>
              </a:r>
            </a:p>
          </p:txBody>
        </p:sp>
        <p:sp>
          <p:nvSpPr>
            <p:cNvPr id="295" name="TextovéPole 294">
              <a:extLst>
                <a:ext uri="{FF2B5EF4-FFF2-40B4-BE49-F238E27FC236}">
                  <a16:creationId xmlns:a16="http://schemas.microsoft.com/office/drawing/2014/main" id="{35C0F1A7-1A00-4364-81F0-A6111A5B1207}"/>
                </a:ext>
              </a:extLst>
            </p:cNvPr>
            <p:cNvSpPr txBox="1"/>
            <p:nvPr/>
          </p:nvSpPr>
          <p:spPr>
            <a:xfrm>
              <a:off x="4884112" y="7770422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X</a:t>
              </a:r>
            </a:p>
          </p:txBody>
        </p:sp>
        <p:sp>
          <p:nvSpPr>
            <p:cNvPr id="296" name="TextovéPole 295">
              <a:extLst>
                <a:ext uri="{FF2B5EF4-FFF2-40B4-BE49-F238E27FC236}">
                  <a16:creationId xmlns:a16="http://schemas.microsoft.com/office/drawing/2014/main" id="{288D7D63-E5AC-4E0E-B485-CF80471EC5B0}"/>
                </a:ext>
              </a:extLst>
            </p:cNvPr>
            <p:cNvSpPr txBox="1"/>
            <p:nvPr/>
          </p:nvSpPr>
          <p:spPr>
            <a:xfrm>
              <a:off x="4027091" y="7770422"/>
              <a:ext cx="16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/>
                <a:t>V</a:t>
              </a:r>
            </a:p>
          </p:txBody>
        </p:sp>
        <p:cxnSp>
          <p:nvCxnSpPr>
            <p:cNvPr id="302" name="Přímá spojnice 301">
              <a:extLst>
                <a:ext uri="{FF2B5EF4-FFF2-40B4-BE49-F238E27FC236}">
                  <a16:creationId xmlns:a16="http://schemas.microsoft.com/office/drawing/2014/main" id="{9DCD4787-0ADD-493B-A8BB-30E217D24368}"/>
                </a:ext>
              </a:extLst>
            </p:cNvPr>
            <p:cNvCxnSpPr>
              <a:cxnSpLocks/>
            </p:cNvCxnSpPr>
            <p:nvPr/>
          </p:nvCxnSpPr>
          <p:spPr>
            <a:xfrm>
              <a:off x="4509410" y="8960219"/>
              <a:ext cx="1" cy="24726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CCABABE9-AEF5-42F5-870E-D15F66A0192D}"/>
              </a:ext>
            </a:extLst>
          </p:cNvPr>
          <p:cNvGrpSpPr/>
          <p:nvPr/>
        </p:nvGrpSpPr>
        <p:grpSpPr>
          <a:xfrm>
            <a:off x="778029" y="3579219"/>
            <a:ext cx="5122917" cy="1257744"/>
            <a:chOff x="848878" y="2107943"/>
            <a:chExt cx="5122917" cy="1257744"/>
          </a:xfrm>
        </p:grpSpPr>
        <p:sp>
          <p:nvSpPr>
            <p:cNvPr id="59" name="Šipka: kruhová 58">
              <a:extLst>
                <a:ext uri="{FF2B5EF4-FFF2-40B4-BE49-F238E27FC236}">
                  <a16:creationId xmlns:a16="http://schemas.microsoft.com/office/drawing/2014/main" id="{8FB9C80E-6BB6-48B9-9597-781118CF709C}"/>
                </a:ext>
              </a:extLst>
            </p:cNvPr>
            <p:cNvSpPr/>
            <p:nvPr/>
          </p:nvSpPr>
          <p:spPr>
            <a:xfrm rot="5004307" flipV="1">
              <a:off x="1564511" y="2408457"/>
              <a:ext cx="486218" cy="497622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375327"/>
                <a:gd name="adj5" fmla="val 17584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200">
                <a:solidFill>
                  <a:schemeClr val="tx1"/>
                </a:solidFill>
              </a:endParaRPr>
            </a:p>
          </p:txBody>
        </p:sp>
        <p:grpSp>
          <p:nvGrpSpPr>
            <p:cNvPr id="145" name="Skupina 144">
              <a:extLst>
                <a:ext uri="{FF2B5EF4-FFF2-40B4-BE49-F238E27FC236}">
                  <a16:creationId xmlns:a16="http://schemas.microsoft.com/office/drawing/2014/main" id="{1CB0B18F-A058-4B3A-81E8-6DB5987142A3}"/>
                </a:ext>
              </a:extLst>
            </p:cNvPr>
            <p:cNvGrpSpPr/>
            <p:nvPr/>
          </p:nvGrpSpPr>
          <p:grpSpPr>
            <a:xfrm>
              <a:off x="3785698" y="2107943"/>
              <a:ext cx="874452" cy="1210190"/>
              <a:chOff x="3788091" y="509946"/>
              <a:chExt cx="874452" cy="1210190"/>
            </a:xfrm>
          </p:grpSpPr>
          <p:sp>
            <p:nvSpPr>
              <p:cNvPr id="3" name="TextovéPole 2">
                <a:extLst>
                  <a:ext uri="{FF2B5EF4-FFF2-40B4-BE49-F238E27FC236}">
                    <a16:creationId xmlns:a16="http://schemas.microsoft.com/office/drawing/2014/main" id="{D4506FD1-3A8F-49D3-912E-BAEC63DD4015}"/>
                  </a:ext>
                </a:extLst>
              </p:cNvPr>
              <p:cNvSpPr txBox="1"/>
              <p:nvPr/>
            </p:nvSpPr>
            <p:spPr>
              <a:xfrm>
                <a:off x="3788091" y="509946"/>
                <a:ext cx="1387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DC239C19-359A-4FAC-A95A-DB89380FEFAF}"/>
                  </a:ext>
                </a:extLst>
              </p:cNvPr>
              <p:cNvSpPr txBox="1"/>
              <p:nvPr/>
            </p:nvSpPr>
            <p:spPr>
              <a:xfrm>
                <a:off x="4523833" y="509946"/>
                <a:ext cx="1387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BD6A6913-6470-4DBC-81B8-484CDB3245EE}"/>
                  </a:ext>
                </a:extLst>
              </p:cNvPr>
              <p:cNvSpPr txBox="1"/>
              <p:nvPr/>
            </p:nvSpPr>
            <p:spPr>
              <a:xfrm>
                <a:off x="4274069" y="509946"/>
                <a:ext cx="1387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6" name="TextovéPole 5">
                <a:extLst>
                  <a:ext uri="{FF2B5EF4-FFF2-40B4-BE49-F238E27FC236}">
                    <a16:creationId xmlns:a16="http://schemas.microsoft.com/office/drawing/2014/main" id="{C7E0E143-CAF6-4FD1-B753-3B6425622393}"/>
                  </a:ext>
                </a:extLst>
              </p:cNvPr>
              <p:cNvSpPr txBox="1"/>
              <p:nvPr/>
            </p:nvSpPr>
            <p:spPr>
              <a:xfrm>
                <a:off x="4019166" y="509946"/>
                <a:ext cx="1387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39" name="Skupina 138">
                <a:extLst>
                  <a:ext uri="{FF2B5EF4-FFF2-40B4-BE49-F238E27FC236}">
                    <a16:creationId xmlns:a16="http://schemas.microsoft.com/office/drawing/2014/main" id="{04FC58E8-94FB-4D4A-8AD3-3008D3CCC3E0}"/>
                  </a:ext>
                </a:extLst>
              </p:cNvPr>
              <p:cNvGrpSpPr/>
              <p:nvPr/>
            </p:nvGrpSpPr>
            <p:grpSpPr>
              <a:xfrm>
                <a:off x="3897604" y="740230"/>
                <a:ext cx="730195" cy="979906"/>
                <a:chOff x="3866039" y="779492"/>
                <a:chExt cx="730195" cy="979906"/>
              </a:xfrm>
            </p:grpSpPr>
            <p:grpSp>
              <p:nvGrpSpPr>
                <p:cNvPr id="8" name="Skupina 7">
                  <a:extLst>
                    <a:ext uri="{FF2B5EF4-FFF2-40B4-BE49-F238E27FC236}">
                      <a16:creationId xmlns:a16="http://schemas.microsoft.com/office/drawing/2014/main" id="{27A04AA8-EDEB-4D54-A5A3-A5B118D2D427}"/>
                    </a:ext>
                  </a:extLst>
                </p:cNvPr>
                <p:cNvGrpSpPr/>
                <p:nvPr/>
              </p:nvGrpSpPr>
              <p:grpSpPr>
                <a:xfrm>
                  <a:off x="3866039" y="779492"/>
                  <a:ext cx="730195" cy="979906"/>
                  <a:chOff x="6368902" y="1616106"/>
                  <a:chExt cx="2070428" cy="2211615"/>
                </a:xfrm>
              </p:grpSpPr>
              <p:cxnSp>
                <p:nvCxnSpPr>
                  <p:cNvPr id="10" name="Přímá spojnice 9">
                    <a:extLst>
                      <a:ext uri="{FF2B5EF4-FFF2-40B4-BE49-F238E27FC236}">
                        <a16:creationId xmlns:a16="http://schemas.microsoft.com/office/drawing/2014/main" id="{7E4D7406-4463-40F0-BC0E-C18FE84CD2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39330" y="1616106"/>
                    <a:ext cx="0" cy="1139329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Přímá spojnice 10">
                    <a:extLst>
                      <a:ext uri="{FF2B5EF4-FFF2-40B4-BE49-F238E27FC236}">
                        <a16:creationId xmlns:a16="http://schemas.microsoft.com/office/drawing/2014/main" id="{2A24A5A7-829E-48EB-B0DD-3FD336622E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75402" y="1636576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Přímá spojnice 11">
                    <a:extLst>
                      <a:ext uri="{FF2B5EF4-FFF2-40B4-BE49-F238E27FC236}">
                        <a16:creationId xmlns:a16="http://schemas.microsoft.com/office/drawing/2014/main" id="{BA2998EF-5FB2-405B-A026-92646F0D2B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2191" y="1636576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Přímá spojnice 12">
                    <a:extLst>
                      <a:ext uri="{FF2B5EF4-FFF2-40B4-BE49-F238E27FC236}">
                        <a16:creationId xmlns:a16="http://schemas.microsoft.com/office/drawing/2014/main" id="{4D2E1F72-50FD-40EF-82B3-03ADA4870D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76582" y="1636576"/>
                    <a:ext cx="0" cy="1634618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Přímá spojnice 13">
                    <a:extLst>
                      <a:ext uri="{FF2B5EF4-FFF2-40B4-BE49-F238E27FC236}">
                        <a16:creationId xmlns:a16="http://schemas.microsoft.com/office/drawing/2014/main" id="{C32E484F-2CCC-4C89-A0DE-E32F28C73D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96930" y="2200954"/>
                    <a:ext cx="778472" cy="2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Přímá spojnice 14">
                    <a:extLst>
                      <a:ext uri="{FF2B5EF4-FFF2-40B4-BE49-F238E27FC236}">
                        <a16:creationId xmlns:a16="http://schemas.microsoft.com/office/drawing/2014/main" id="{0548D353-A748-4828-A9F5-2E77AEB57D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9418" y="2219293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Přímá spojnice 15">
                    <a:extLst>
                      <a:ext uri="{FF2B5EF4-FFF2-40B4-BE49-F238E27FC236}">
                        <a16:creationId xmlns:a16="http://schemas.microsoft.com/office/drawing/2014/main" id="{8840DCC5-49FB-42B6-912E-2B71883FE5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9418" y="2755435"/>
                    <a:ext cx="1019912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Přímá spojnice 16">
                    <a:extLst>
                      <a:ext uri="{FF2B5EF4-FFF2-40B4-BE49-F238E27FC236}">
                        <a16:creationId xmlns:a16="http://schemas.microsoft.com/office/drawing/2014/main" id="{58E393FC-1201-4D71-9E95-92B4CBDFB3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68902" y="3271195"/>
                    <a:ext cx="1572560" cy="5025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Přímá spojnice 17">
                    <a:extLst>
                      <a:ext uri="{FF2B5EF4-FFF2-40B4-BE49-F238E27FC236}">
                        <a16:creationId xmlns:a16="http://schemas.microsoft.com/office/drawing/2014/main" id="{AAAC64A4-343A-4F92-AF42-A353F5AD81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45815" y="2755435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Přímá spojnice 18">
                    <a:extLst>
                      <a:ext uri="{FF2B5EF4-FFF2-40B4-BE49-F238E27FC236}">
                        <a16:creationId xmlns:a16="http://schemas.microsoft.com/office/drawing/2014/main" id="{4BFA9081-BDDA-4D8F-AC50-9D0E1EAEDD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56571" y="3291578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" name="Ovál 8">
                  <a:extLst>
                    <a:ext uri="{FF2B5EF4-FFF2-40B4-BE49-F238E27FC236}">
                      <a16:creationId xmlns:a16="http://schemas.microsoft.com/office/drawing/2014/main" id="{4F921C2B-BE4B-454C-BDB5-9F857A42820D}"/>
                    </a:ext>
                  </a:extLst>
                </p:cNvPr>
                <p:cNvSpPr/>
                <p:nvPr/>
              </p:nvSpPr>
              <p:spPr>
                <a:xfrm>
                  <a:off x="4361576" y="1220805"/>
                  <a:ext cx="125802" cy="1359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</p:grpSp>
        </p:grpSp>
        <p:grpSp>
          <p:nvGrpSpPr>
            <p:cNvPr id="144" name="Skupina 143">
              <a:extLst>
                <a:ext uri="{FF2B5EF4-FFF2-40B4-BE49-F238E27FC236}">
                  <a16:creationId xmlns:a16="http://schemas.microsoft.com/office/drawing/2014/main" id="{3D94604C-177C-4656-BA8D-D4F21C04283B}"/>
                </a:ext>
              </a:extLst>
            </p:cNvPr>
            <p:cNvGrpSpPr/>
            <p:nvPr/>
          </p:nvGrpSpPr>
          <p:grpSpPr>
            <a:xfrm>
              <a:off x="2315363" y="2107943"/>
              <a:ext cx="828413" cy="1201120"/>
              <a:chOff x="2267116" y="509946"/>
              <a:chExt cx="828413" cy="1201120"/>
            </a:xfrm>
          </p:grpSpPr>
          <p:sp>
            <p:nvSpPr>
              <p:cNvPr id="21" name="TextovéPole 20">
                <a:extLst>
                  <a:ext uri="{FF2B5EF4-FFF2-40B4-BE49-F238E27FC236}">
                    <a16:creationId xmlns:a16="http://schemas.microsoft.com/office/drawing/2014/main" id="{407D9DFE-A67A-4180-9D9B-74C8871EDABD}"/>
                  </a:ext>
                </a:extLst>
              </p:cNvPr>
              <p:cNvSpPr txBox="1"/>
              <p:nvPr/>
            </p:nvSpPr>
            <p:spPr>
              <a:xfrm>
                <a:off x="2267116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22" name="TextovéPole 21">
                <a:extLst>
                  <a:ext uri="{FF2B5EF4-FFF2-40B4-BE49-F238E27FC236}">
                    <a16:creationId xmlns:a16="http://schemas.microsoft.com/office/drawing/2014/main" id="{70498BBA-785B-4E29-AC5F-24E83CC03592}"/>
                  </a:ext>
                </a:extLst>
              </p:cNvPr>
              <p:cNvSpPr txBox="1"/>
              <p:nvPr/>
            </p:nvSpPr>
            <p:spPr>
              <a:xfrm>
                <a:off x="2505980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23" name="TextovéPole 22">
                <a:extLst>
                  <a:ext uri="{FF2B5EF4-FFF2-40B4-BE49-F238E27FC236}">
                    <a16:creationId xmlns:a16="http://schemas.microsoft.com/office/drawing/2014/main" id="{79EA26F5-DB63-4467-99F7-D8AF39309484}"/>
                  </a:ext>
                </a:extLst>
              </p:cNvPr>
              <p:cNvSpPr txBox="1"/>
              <p:nvPr/>
            </p:nvSpPr>
            <p:spPr>
              <a:xfrm>
                <a:off x="2950305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53ABAF4E-87DD-43E4-8981-E733AF8D02E0}"/>
                  </a:ext>
                </a:extLst>
              </p:cNvPr>
              <p:cNvSpPr txBox="1"/>
              <p:nvPr/>
            </p:nvSpPr>
            <p:spPr>
              <a:xfrm>
                <a:off x="2719842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40" name="Skupina 139">
                <a:extLst>
                  <a:ext uri="{FF2B5EF4-FFF2-40B4-BE49-F238E27FC236}">
                    <a16:creationId xmlns:a16="http://schemas.microsoft.com/office/drawing/2014/main" id="{00E90815-FFFD-46E3-B85F-228E89CAF6C7}"/>
                  </a:ext>
                </a:extLst>
              </p:cNvPr>
              <p:cNvGrpSpPr/>
              <p:nvPr/>
            </p:nvGrpSpPr>
            <p:grpSpPr>
              <a:xfrm>
                <a:off x="2377729" y="740230"/>
                <a:ext cx="717800" cy="970836"/>
                <a:chOff x="2377729" y="740230"/>
                <a:chExt cx="717800" cy="970836"/>
              </a:xfrm>
            </p:grpSpPr>
            <p:grpSp>
              <p:nvGrpSpPr>
                <p:cNvPr id="26" name="Skupina 25">
                  <a:extLst>
                    <a:ext uri="{FF2B5EF4-FFF2-40B4-BE49-F238E27FC236}">
                      <a16:creationId xmlns:a16="http://schemas.microsoft.com/office/drawing/2014/main" id="{15762142-0BFA-45B3-AFCF-0C5837978446}"/>
                    </a:ext>
                  </a:extLst>
                </p:cNvPr>
                <p:cNvGrpSpPr/>
                <p:nvPr/>
              </p:nvGrpSpPr>
              <p:grpSpPr>
                <a:xfrm>
                  <a:off x="2377729" y="740230"/>
                  <a:ext cx="717800" cy="970836"/>
                  <a:chOff x="6623163" y="515131"/>
                  <a:chExt cx="1996071" cy="2191145"/>
                </a:xfrm>
              </p:grpSpPr>
              <p:cxnSp>
                <p:nvCxnSpPr>
                  <p:cNvPr id="28" name="Přímá spojnice 27">
                    <a:extLst>
                      <a:ext uri="{FF2B5EF4-FFF2-40B4-BE49-F238E27FC236}">
                        <a16:creationId xmlns:a16="http://schemas.microsoft.com/office/drawing/2014/main" id="{247E85E2-DCC7-443E-B2B8-DF8402AE38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Přímá spojnice 28">
                    <a:extLst>
                      <a:ext uri="{FF2B5EF4-FFF2-40B4-BE49-F238E27FC236}">
                        <a16:creationId xmlns:a16="http://schemas.microsoft.com/office/drawing/2014/main" id="{385AC925-51A1-4DF7-9CBD-EBC15A7B77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619234" y="570495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Přímá spojnice 29">
                    <a:extLst>
                      <a:ext uri="{FF2B5EF4-FFF2-40B4-BE49-F238E27FC236}">
                        <a16:creationId xmlns:a16="http://schemas.microsoft.com/office/drawing/2014/main" id="{E8386345-91C5-462B-BBB5-63D7198531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80050" y="553678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Přímá spojnice 30">
                    <a:extLst>
                      <a:ext uri="{FF2B5EF4-FFF2-40B4-BE49-F238E27FC236}">
                        <a16:creationId xmlns:a16="http://schemas.microsoft.com/office/drawing/2014/main" id="{E9CE8473-FC41-460B-B519-6FB5643B32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Přímá spojnice 31">
                    <a:extLst>
                      <a:ext uri="{FF2B5EF4-FFF2-40B4-BE49-F238E27FC236}">
                        <a16:creationId xmlns:a16="http://schemas.microsoft.com/office/drawing/2014/main" id="{2537BD3E-9B92-49B8-A665-485AD1AC96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55620" y="1136395"/>
                    <a:ext cx="763614" cy="16816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Přímá spojnice 32">
                    <a:extLst>
                      <a:ext uri="{FF2B5EF4-FFF2-40B4-BE49-F238E27FC236}">
                        <a16:creationId xmlns:a16="http://schemas.microsoft.com/office/drawing/2014/main" id="{20D1534F-9875-44AF-A85E-029C49A50E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Přímá spojnice 33">
                    <a:extLst>
                      <a:ext uri="{FF2B5EF4-FFF2-40B4-BE49-F238E27FC236}">
                        <a16:creationId xmlns:a16="http://schemas.microsoft.com/office/drawing/2014/main" id="{FDE5725D-2B30-4FA9-86A5-6EE31813E0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2" y="1672441"/>
                    <a:ext cx="1019912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Přímá spojnice 34">
                    <a:extLst>
                      <a:ext uri="{FF2B5EF4-FFF2-40B4-BE49-F238E27FC236}">
                        <a16:creationId xmlns:a16="http://schemas.microsoft.com/office/drawing/2014/main" id="{8CDB7C26-60A1-462C-95D6-3DD372E828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Přímá spojnice 35">
                    <a:extLst>
                      <a:ext uri="{FF2B5EF4-FFF2-40B4-BE49-F238E27FC236}">
                        <a16:creationId xmlns:a16="http://schemas.microsoft.com/office/drawing/2014/main" id="{41AC13D8-3D9C-4478-94C5-5CADA7BF10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7" y="1654459"/>
                    <a:ext cx="12194" cy="50865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Přímá spojnice 36">
                    <a:extLst>
                      <a:ext uri="{FF2B5EF4-FFF2-40B4-BE49-F238E27FC236}">
                        <a16:creationId xmlns:a16="http://schemas.microsoft.com/office/drawing/2014/main" id="{152DB0D1-43DB-478B-BF0B-2658D4CB3F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" name="Ovál 26">
                  <a:extLst>
                    <a:ext uri="{FF2B5EF4-FFF2-40B4-BE49-F238E27FC236}">
                      <a16:creationId xmlns:a16="http://schemas.microsoft.com/office/drawing/2014/main" id="{88FD2EFA-A31F-4B9F-9311-80FD03A0D5C3}"/>
                    </a:ext>
                  </a:extLst>
                </p:cNvPr>
                <p:cNvSpPr/>
                <p:nvPr/>
              </p:nvSpPr>
              <p:spPr>
                <a:xfrm>
                  <a:off x="2915832" y="952003"/>
                  <a:ext cx="128273" cy="13591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</p:grpSp>
        </p:grpSp>
        <p:grpSp>
          <p:nvGrpSpPr>
            <p:cNvPr id="143" name="Skupina 142">
              <a:extLst>
                <a:ext uri="{FF2B5EF4-FFF2-40B4-BE49-F238E27FC236}">
                  <a16:creationId xmlns:a16="http://schemas.microsoft.com/office/drawing/2014/main" id="{804ADA43-1DC6-4E8A-9CEA-1C8D6514CEB7}"/>
                </a:ext>
              </a:extLst>
            </p:cNvPr>
            <p:cNvGrpSpPr/>
            <p:nvPr/>
          </p:nvGrpSpPr>
          <p:grpSpPr>
            <a:xfrm>
              <a:off x="848878" y="2107943"/>
              <a:ext cx="1051068" cy="1257744"/>
              <a:chOff x="729611" y="509946"/>
              <a:chExt cx="1051068" cy="1257744"/>
            </a:xfrm>
          </p:grpSpPr>
          <p:sp>
            <p:nvSpPr>
              <p:cNvPr id="61" name="TextovéPole 60">
                <a:extLst>
                  <a:ext uri="{FF2B5EF4-FFF2-40B4-BE49-F238E27FC236}">
                    <a16:creationId xmlns:a16="http://schemas.microsoft.com/office/drawing/2014/main" id="{45B98A23-0488-4D3B-B1E7-AC86F2099C1E}"/>
                  </a:ext>
                </a:extLst>
              </p:cNvPr>
              <p:cNvSpPr txBox="1"/>
              <p:nvPr/>
            </p:nvSpPr>
            <p:spPr>
              <a:xfrm>
                <a:off x="729611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62" name="TextovéPole 61">
                <a:extLst>
                  <a:ext uri="{FF2B5EF4-FFF2-40B4-BE49-F238E27FC236}">
                    <a16:creationId xmlns:a16="http://schemas.microsoft.com/office/drawing/2014/main" id="{F07A45AD-2D8B-491A-8035-2FF344FE291F}"/>
                  </a:ext>
                </a:extLst>
              </p:cNvPr>
              <p:cNvSpPr txBox="1"/>
              <p:nvPr/>
            </p:nvSpPr>
            <p:spPr>
              <a:xfrm>
                <a:off x="958101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63" name="TextovéPole 62">
                <a:extLst>
                  <a:ext uri="{FF2B5EF4-FFF2-40B4-BE49-F238E27FC236}">
                    <a16:creationId xmlns:a16="http://schemas.microsoft.com/office/drawing/2014/main" id="{084D3767-3129-4CE9-82AA-D88F903F31CA}"/>
                  </a:ext>
                </a:extLst>
              </p:cNvPr>
              <p:cNvSpPr txBox="1"/>
              <p:nvPr/>
            </p:nvSpPr>
            <p:spPr>
              <a:xfrm>
                <a:off x="1196849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64" name="TextovéPole 63">
                <a:extLst>
                  <a:ext uri="{FF2B5EF4-FFF2-40B4-BE49-F238E27FC236}">
                    <a16:creationId xmlns:a16="http://schemas.microsoft.com/office/drawing/2014/main" id="{5F98599E-5388-473C-B294-256C2717C4E4}"/>
                  </a:ext>
                </a:extLst>
              </p:cNvPr>
              <p:cNvSpPr txBox="1"/>
              <p:nvPr/>
            </p:nvSpPr>
            <p:spPr>
              <a:xfrm>
                <a:off x="1479938" y="509946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42" name="Skupina 141">
                <a:extLst>
                  <a:ext uri="{FF2B5EF4-FFF2-40B4-BE49-F238E27FC236}">
                    <a16:creationId xmlns:a16="http://schemas.microsoft.com/office/drawing/2014/main" id="{D1337651-5A28-4E46-99B7-14128E191B45}"/>
                  </a:ext>
                </a:extLst>
              </p:cNvPr>
              <p:cNvGrpSpPr/>
              <p:nvPr/>
            </p:nvGrpSpPr>
            <p:grpSpPr>
              <a:xfrm>
                <a:off x="825981" y="740187"/>
                <a:ext cx="954698" cy="970837"/>
                <a:chOff x="799361" y="741953"/>
                <a:chExt cx="954698" cy="970837"/>
              </a:xfrm>
            </p:grpSpPr>
            <p:grpSp>
              <p:nvGrpSpPr>
                <p:cNvPr id="66" name="Skupina 65">
                  <a:extLst>
                    <a:ext uri="{FF2B5EF4-FFF2-40B4-BE49-F238E27FC236}">
                      <a16:creationId xmlns:a16="http://schemas.microsoft.com/office/drawing/2014/main" id="{5C72904F-FECA-429F-A519-983D80AA1194}"/>
                    </a:ext>
                  </a:extLst>
                </p:cNvPr>
                <p:cNvGrpSpPr/>
                <p:nvPr/>
              </p:nvGrpSpPr>
              <p:grpSpPr>
                <a:xfrm>
                  <a:off x="799361" y="741953"/>
                  <a:ext cx="755409" cy="970837"/>
                  <a:chOff x="6623163" y="515131"/>
                  <a:chExt cx="2100657" cy="2191145"/>
                </a:xfrm>
              </p:grpSpPr>
              <p:cxnSp>
                <p:nvCxnSpPr>
                  <p:cNvPr id="70" name="Přímá spojnice 69">
                    <a:extLst>
                      <a:ext uri="{FF2B5EF4-FFF2-40B4-BE49-F238E27FC236}">
                        <a16:creationId xmlns:a16="http://schemas.microsoft.com/office/drawing/2014/main" id="{FA555F3E-0EDF-4B24-B08E-7FB7623D51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Přímá spojnice 70">
                    <a:extLst>
                      <a:ext uri="{FF2B5EF4-FFF2-40B4-BE49-F238E27FC236}">
                        <a16:creationId xmlns:a16="http://schemas.microsoft.com/office/drawing/2014/main" id="{45119947-E729-4B1D-B694-8DD973CDC0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00595" y="553678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Přímá spojnice 71">
                    <a:extLst>
                      <a:ext uri="{FF2B5EF4-FFF2-40B4-BE49-F238E27FC236}">
                        <a16:creationId xmlns:a16="http://schemas.microsoft.com/office/drawing/2014/main" id="{9D2F0333-3EBA-445F-A1F0-3120F8500B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563037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Přímá spojnice 72">
                    <a:extLst>
                      <a:ext uri="{FF2B5EF4-FFF2-40B4-BE49-F238E27FC236}">
                        <a16:creationId xmlns:a16="http://schemas.microsoft.com/office/drawing/2014/main" id="{7FDA2545-BBA7-4352-A74C-D190D303FC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Přímá spojnice 73">
                    <a:extLst>
                      <a:ext uri="{FF2B5EF4-FFF2-40B4-BE49-F238E27FC236}">
                        <a16:creationId xmlns:a16="http://schemas.microsoft.com/office/drawing/2014/main" id="{33F6200B-3963-4E1C-8880-EB22C088C5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81046" y="1145753"/>
                    <a:ext cx="742774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Přímá spojnice 74">
                    <a:extLst>
                      <a:ext uri="{FF2B5EF4-FFF2-40B4-BE49-F238E27FC236}">
                        <a16:creationId xmlns:a16="http://schemas.microsoft.com/office/drawing/2014/main" id="{53E738EB-42E2-4BF9-A2DC-13418BBA9A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Přímá spojnice 75">
                    <a:extLst>
                      <a:ext uri="{FF2B5EF4-FFF2-40B4-BE49-F238E27FC236}">
                        <a16:creationId xmlns:a16="http://schemas.microsoft.com/office/drawing/2014/main" id="{CEFE4A41-A94C-4AB4-85FD-880E9275E7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11277" y="1654555"/>
                    <a:ext cx="1019913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Přímá spojnice 76">
                    <a:extLst>
                      <a:ext uri="{FF2B5EF4-FFF2-40B4-BE49-F238E27FC236}">
                        <a16:creationId xmlns:a16="http://schemas.microsoft.com/office/drawing/2014/main" id="{198C230B-5799-44E0-BCF3-7F74656349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Přímá spojnice 77">
                    <a:extLst>
                      <a:ext uri="{FF2B5EF4-FFF2-40B4-BE49-F238E27FC236}">
                        <a16:creationId xmlns:a16="http://schemas.microsoft.com/office/drawing/2014/main" id="{D7076EC6-C1DC-4F11-9830-A9CF24ED79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5" y="1613606"/>
                    <a:ext cx="771" cy="549504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Přímá spojnice 78">
                    <a:extLst>
                      <a:ext uri="{FF2B5EF4-FFF2-40B4-BE49-F238E27FC236}">
                        <a16:creationId xmlns:a16="http://schemas.microsoft.com/office/drawing/2014/main" id="{C0D69236-279B-461E-A2C4-3C1A9EED91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7" name="Ovál 66">
                  <a:extLst>
                    <a:ext uri="{FF2B5EF4-FFF2-40B4-BE49-F238E27FC236}">
                      <a16:creationId xmlns:a16="http://schemas.microsoft.com/office/drawing/2014/main" id="{854ED58D-C3AA-4F7D-A4D9-044853FF4278}"/>
                    </a:ext>
                  </a:extLst>
                </p:cNvPr>
                <p:cNvSpPr/>
                <p:nvPr/>
              </p:nvSpPr>
              <p:spPr>
                <a:xfrm>
                  <a:off x="1180393" y="1180017"/>
                  <a:ext cx="128273" cy="1359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  <p:sp>
              <p:nvSpPr>
                <p:cNvPr id="68" name="Ovál 67">
                  <a:extLst>
                    <a:ext uri="{FF2B5EF4-FFF2-40B4-BE49-F238E27FC236}">
                      <a16:creationId xmlns:a16="http://schemas.microsoft.com/office/drawing/2014/main" id="{025526DC-FB59-4306-9F93-A0A20BBE3A5E}"/>
                    </a:ext>
                  </a:extLst>
                </p:cNvPr>
                <p:cNvSpPr/>
                <p:nvPr/>
              </p:nvSpPr>
              <p:spPr>
                <a:xfrm>
                  <a:off x="1337342" y="953726"/>
                  <a:ext cx="128273" cy="13591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  <p:sp>
              <p:nvSpPr>
                <p:cNvPr id="69" name="Ovál 68">
                  <a:extLst>
                    <a:ext uri="{FF2B5EF4-FFF2-40B4-BE49-F238E27FC236}">
                      <a16:creationId xmlns:a16="http://schemas.microsoft.com/office/drawing/2014/main" id="{8C355AA1-D85C-4F0D-B1D0-D19205B0B08D}"/>
                    </a:ext>
                  </a:extLst>
                </p:cNvPr>
                <p:cNvSpPr/>
                <p:nvPr/>
              </p:nvSpPr>
              <p:spPr>
                <a:xfrm>
                  <a:off x="1019373" y="1408346"/>
                  <a:ext cx="128273" cy="135916"/>
                </a:xfrm>
                <a:prstGeom prst="ellipse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  <p:sp>
              <p:nvSpPr>
                <p:cNvPr id="58" name="Šipka: kruhová 57">
                  <a:extLst>
                    <a:ext uri="{FF2B5EF4-FFF2-40B4-BE49-F238E27FC236}">
                      <a16:creationId xmlns:a16="http://schemas.microsoft.com/office/drawing/2014/main" id="{D286647A-6482-4A70-B000-96553DE4171A}"/>
                    </a:ext>
                  </a:extLst>
                </p:cNvPr>
                <p:cNvSpPr/>
                <p:nvPr/>
              </p:nvSpPr>
              <p:spPr>
                <a:xfrm rot="5004842" flipV="1">
                  <a:off x="1262139" y="1056050"/>
                  <a:ext cx="486218" cy="497622"/>
                </a:xfrm>
                <a:prstGeom prst="circularArrow">
                  <a:avLst>
                    <a:gd name="adj1" fmla="val 12500"/>
                    <a:gd name="adj2" fmla="val 1142319"/>
                    <a:gd name="adj3" fmla="val 20457681"/>
                    <a:gd name="adj4" fmla="val 16375327"/>
                    <a:gd name="adj5" fmla="val 1758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0" name="Šipka: kruhová 59">
                <a:extLst>
                  <a:ext uri="{FF2B5EF4-FFF2-40B4-BE49-F238E27FC236}">
                    <a16:creationId xmlns:a16="http://schemas.microsoft.com/office/drawing/2014/main" id="{C41FCDE3-0B38-4CFF-ACD2-848D4B41A355}"/>
                  </a:ext>
                </a:extLst>
              </p:cNvPr>
              <p:cNvSpPr/>
              <p:nvPr/>
            </p:nvSpPr>
            <p:spPr>
              <a:xfrm rot="5004842" flipV="1">
                <a:off x="1135743" y="1275770"/>
                <a:ext cx="486218" cy="497622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6375327"/>
                  <a:gd name="adj5" fmla="val 17584"/>
                </a:avLst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sz="12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6" name="Skupina 145">
              <a:extLst>
                <a:ext uri="{FF2B5EF4-FFF2-40B4-BE49-F238E27FC236}">
                  <a16:creationId xmlns:a16="http://schemas.microsoft.com/office/drawing/2014/main" id="{FB663466-E4D6-4375-B8C6-C8C12CA64525}"/>
                </a:ext>
              </a:extLst>
            </p:cNvPr>
            <p:cNvGrpSpPr/>
            <p:nvPr/>
          </p:nvGrpSpPr>
          <p:grpSpPr>
            <a:xfrm>
              <a:off x="5143973" y="2107943"/>
              <a:ext cx="827822" cy="1203131"/>
              <a:chOff x="5381610" y="509946"/>
              <a:chExt cx="827822" cy="1203131"/>
            </a:xfrm>
          </p:grpSpPr>
          <p:sp>
            <p:nvSpPr>
              <p:cNvPr id="39" name="TextovéPole 38">
                <a:extLst>
                  <a:ext uri="{FF2B5EF4-FFF2-40B4-BE49-F238E27FC236}">
                    <a16:creationId xmlns:a16="http://schemas.microsoft.com/office/drawing/2014/main" id="{1FD0314E-DAC5-48E2-BC69-A5C8CEC0932E}"/>
                  </a:ext>
                </a:extLst>
              </p:cNvPr>
              <p:cNvSpPr txBox="1"/>
              <p:nvPr/>
            </p:nvSpPr>
            <p:spPr>
              <a:xfrm>
                <a:off x="6055240" y="509946"/>
                <a:ext cx="1541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40" name="TextovéPole 39">
                <a:extLst>
                  <a:ext uri="{FF2B5EF4-FFF2-40B4-BE49-F238E27FC236}">
                    <a16:creationId xmlns:a16="http://schemas.microsoft.com/office/drawing/2014/main" id="{233A423E-5B19-4521-8B30-22F4722514FA}"/>
                  </a:ext>
                </a:extLst>
              </p:cNvPr>
              <p:cNvSpPr txBox="1"/>
              <p:nvPr/>
            </p:nvSpPr>
            <p:spPr>
              <a:xfrm>
                <a:off x="5837980" y="509946"/>
                <a:ext cx="1541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41" name="TextovéPole 40">
                <a:extLst>
                  <a:ext uri="{FF2B5EF4-FFF2-40B4-BE49-F238E27FC236}">
                    <a16:creationId xmlns:a16="http://schemas.microsoft.com/office/drawing/2014/main" id="{1E6C602C-70F4-4151-8338-48237CB97232}"/>
                  </a:ext>
                </a:extLst>
              </p:cNvPr>
              <p:cNvSpPr txBox="1"/>
              <p:nvPr/>
            </p:nvSpPr>
            <p:spPr>
              <a:xfrm>
                <a:off x="5622165" y="509946"/>
                <a:ext cx="1541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42" name="TextovéPole 41">
                <a:extLst>
                  <a:ext uri="{FF2B5EF4-FFF2-40B4-BE49-F238E27FC236}">
                    <a16:creationId xmlns:a16="http://schemas.microsoft.com/office/drawing/2014/main" id="{5F127C91-17AD-4BAC-8B20-0C2509712543}"/>
                  </a:ext>
                </a:extLst>
              </p:cNvPr>
              <p:cNvSpPr txBox="1"/>
              <p:nvPr/>
            </p:nvSpPr>
            <p:spPr>
              <a:xfrm>
                <a:off x="5381610" y="509946"/>
                <a:ext cx="1541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38" name="Skupina 137">
                <a:extLst>
                  <a:ext uri="{FF2B5EF4-FFF2-40B4-BE49-F238E27FC236}">
                    <a16:creationId xmlns:a16="http://schemas.microsoft.com/office/drawing/2014/main" id="{C9F7C0F9-D476-4965-AEF8-D3B586BCBF3C}"/>
                  </a:ext>
                </a:extLst>
              </p:cNvPr>
              <p:cNvGrpSpPr/>
              <p:nvPr/>
            </p:nvGrpSpPr>
            <p:grpSpPr>
              <a:xfrm>
                <a:off x="5504942" y="740230"/>
                <a:ext cx="665358" cy="972847"/>
                <a:chOff x="5466979" y="830975"/>
                <a:chExt cx="665358" cy="972847"/>
              </a:xfrm>
            </p:grpSpPr>
            <p:cxnSp>
              <p:nvCxnSpPr>
                <p:cNvPr id="44" name="Přímá spojnice 43">
                  <a:extLst>
                    <a:ext uri="{FF2B5EF4-FFF2-40B4-BE49-F238E27FC236}">
                      <a16:creationId xmlns:a16="http://schemas.microsoft.com/office/drawing/2014/main" id="{76CB9300-D786-4E00-AABD-92792CC843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34983" y="1566272"/>
                  <a:ext cx="0" cy="237550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Skupina 44">
                  <a:extLst>
                    <a:ext uri="{FF2B5EF4-FFF2-40B4-BE49-F238E27FC236}">
                      <a16:creationId xmlns:a16="http://schemas.microsoft.com/office/drawing/2014/main" id="{5F2DC72A-D0D9-4659-A2A3-C7D41CD8D7B1}"/>
                    </a:ext>
                  </a:extLst>
                </p:cNvPr>
                <p:cNvGrpSpPr/>
                <p:nvPr/>
              </p:nvGrpSpPr>
              <p:grpSpPr>
                <a:xfrm>
                  <a:off x="5466979" y="830975"/>
                  <a:ext cx="665358" cy="725276"/>
                  <a:chOff x="6765984" y="538235"/>
                  <a:chExt cx="1697161" cy="1636924"/>
                </a:xfrm>
              </p:grpSpPr>
              <p:cxnSp>
                <p:nvCxnSpPr>
                  <p:cNvPr id="46" name="Přímá spojnice 45">
                    <a:extLst>
                      <a:ext uri="{FF2B5EF4-FFF2-40B4-BE49-F238E27FC236}">
                        <a16:creationId xmlns:a16="http://schemas.microsoft.com/office/drawing/2014/main" id="{E68C4104-DBF2-48A4-BAB1-DE208D6919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87877" y="538235"/>
                    <a:ext cx="0" cy="1139329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Přímá spojnice 46">
                    <a:extLst>
                      <a:ext uri="{FF2B5EF4-FFF2-40B4-BE49-F238E27FC236}">
                        <a16:creationId xmlns:a16="http://schemas.microsoft.com/office/drawing/2014/main" id="{C9D27C9E-FD67-427E-A34C-06C8A043B0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398486" y="580617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Přímá spojnice 47">
                    <a:extLst>
                      <a:ext uri="{FF2B5EF4-FFF2-40B4-BE49-F238E27FC236}">
                        <a16:creationId xmlns:a16="http://schemas.microsoft.com/office/drawing/2014/main" id="{719A1A41-5946-4265-8391-2D33230E70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65984" y="580617"/>
                    <a:ext cx="0" cy="582717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Přímá spojnice 48">
                    <a:extLst>
                      <a:ext uri="{FF2B5EF4-FFF2-40B4-BE49-F238E27FC236}">
                        <a16:creationId xmlns:a16="http://schemas.microsoft.com/office/drawing/2014/main" id="{0E79523B-E5FE-477E-A1BF-9FE8637A18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463145" y="558619"/>
                    <a:ext cx="0" cy="1601182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Přímá spojnice 49">
                    <a:extLst>
                      <a:ext uri="{FF2B5EF4-FFF2-40B4-BE49-F238E27FC236}">
                        <a16:creationId xmlns:a16="http://schemas.microsoft.com/office/drawing/2014/main" id="{73846004-1802-48AE-B6DF-1219AEB1BC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65984" y="1137764"/>
                    <a:ext cx="636856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Přímá spojnice 50">
                    <a:extLst>
                      <a:ext uri="{FF2B5EF4-FFF2-40B4-BE49-F238E27FC236}">
                        <a16:creationId xmlns:a16="http://schemas.microsoft.com/office/drawing/2014/main" id="{64A436F5-4766-4E68-943A-A8080B5D0B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51497" y="1141420"/>
                    <a:ext cx="0" cy="536143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Přímá spojnice 51">
                    <a:extLst>
                      <a:ext uri="{FF2B5EF4-FFF2-40B4-BE49-F238E27FC236}">
                        <a16:creationId xmlns:a16="http://schemas.microsoft.com/office/drawing/2014/main" id="{B61CCECB-C9BF-4924-BC89-E254414FC4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51497" y="1677564"/>
                    <a:ext cx="857264" cy="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Přímá spojnice 52">
                    <a:extLst>
                      <a:ext uri="{FF2B5EF4-FFF2-40B4-BE49-F238E27FC236}">
                        <a16:creationId xmlns:a16="http://schemas.microsoft.com/office/drawing/2014/main" id="{E0C48338-18C3-483D-9B7A-E5410C62FA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98486" y="2154775"/>
                    <a:ext cx="1064658" cy="5026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Přímá spojnice 53">
                    <a:extLst>
                      <a:ext uri="{FF2B5EF4-FFF2-40B4-BE49-F238E27FC236}">
                        <a16:creationId xmlns:a16="http://schemas.microsoft.com/office/drawing/2014/main" id="{1691D42D-D0E2-40A0-9329-8BA18F9E89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398486" y="1677564"/>
                    <a:ext cx="4354" cy="497595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4" name="Ovál 133">
                  <a:extLst>
                    <a:ext uri="{FF2B5EF4-FFF2-40B4-BE49-F238E27FC236}">
                      <a16:creationId xmlns:a16="http://schemas.microsoft.com/office/drawing/2014/main" id="{9D5AE5DC-C934-4170-A53A-805B268190E5}"/>
                    </a:ext>
                  </a:extLst>
                </p:cNvPr>
                <p:cNvSpPr/>
                <p:nvPr/>
              </p:nvSpPr>
              <p:spPr>
                <a:xfrm>
                  <a:off x="5869858" y="1495663"/>
                  <a:ext cx="128273" cy="135916"/>
                </a:xfrm>
                <a:prstGeom prst="ellipse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</p:grpSp>
        </p:grpSp>
      </p:grpSp>
      <p:grpSp>
        <p:nvGrpSpPr>
          <p:cNvPr id="2" name="Skupina 1">
            <a:extLst>
              <a:ext uri="{FF2B5EF4-FFF2-40B4-BE49-F238E27FC236}">
                <a16:creationId xmlns:a16="http://schemas.microsoft.com/office/drawing/2014/main" id="{9572A122-BA07-4974-8141-44FEB5B7EF24}"/>
              </a:ext>
            </a:extLst>
          </p:cNvPr>
          <p:cNvGrpSpPr/>
          <p:nvPr/>
        </p:nvGrpSpPr>
        <p:grpSpPr>
          <a:xfrm>
            <a:off x="663784" y="2072849"/>
            <a:ext cx="5235219" cy="1303508"/>
            <a:chOff x="790588" y="3563035"/>
            <a:chExt cx="5235219" cy="1303508"/>
          </a:xfrm>
        </p:grpSpPr>
        <p:cxnSp>
          <p:nvCxnSpPr>
            <p:cNvPr id="313" name="Přímá spojnice 312">
              <a:extLst>
                <a:ext uri="{FF2B5EF4-FFF2-40B4-BE49-F238E27FC236}">
                  <a16:creationId xmlns:a16="http://schemas.microsoft.com/office/drawing/2014/main" id="{3E9ECDB7-A152-49FD-87F3-BE76D76FB401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34" y="4538598"/>
              <a:ext cx="0" cy="23755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Přímá spojnice 311">
              <a:extLst>
                <a:ext uri="{FF2B5EF4-FFF2-40B4-BE49-F238E27FC236}">
                  <a16:creationId xmlns:a16="http://schemas.microsoft.com/office/drawing/2014/main" id="{78EE3C38-5F6C-42F0-96E1-6C072AB09674}"/>
                </a:ext>
              </a:extLst>
            </p:cNvPr>
            <p:cNvCxnSpPr>
              <a:cxnSpLocks/>
            </p:cNvCxnSpPr>
            <p:nvPr/>
          </p:nvCxnSpPr>
          <p:spPr>
            <a:xfrm>
              <a:off x="5624264" y="4519169"/>
              <a:ext cx="0" cy="23755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0" name="Skupina 149">
              <a:extLst>
                <a:ext uri="{FF2B5EF4-FFF2-40B4-BE49-F238E27FC236}">
                  <a16:creationId xmlns:a16="http://schemas.microsoft.com/office/drawing/2014/main" id="{7B03DF3F-6C55-4D38-8692-3E1A377990B9}"/>
                </a:ext>
              </a:extLst>
            </p:cNvPr>
            <p:cNvGrpSpPr/>
            <p:nvPr/>
          </p:nvGrpSpPr>
          <p:grpSpPr>
            <a:xfrm>
              <a:off x="790588" y="3563035"/>
              <a:ext cx="1245529" cy="1303508"/>
              <a:chOff x="638158" y="2088698"/>
              <a:chExt cx="1245529" cy="1303508"/>
            </a:xfrm>
          </p:grpSpPr>
          <p:sp>
            <p:nvSpPr>
              <p:cNvPr id="82" name="TextovéPole 81">
                <a:extLst>
                  <a:ext uri="{FF2B5EF4-FFF2-40B4-BE49-F238E27FC236}">
                    <a16:creationId xmlns:a16="http://schemas.microsoft.com/office/drawing/2014/main" id="{A50EE794-B3A4-4595-85B4-42D7BC10BDEF}"/>
                  </a:ext>
                </a:extLst>
              </p:cNvPr>
              <p:cNvSpPr txBox="1"/>
              <p:nvPr/>
            </p:nvSpPr>
            <p:spPr>
              <a:xfrm>
                <a:off x="638158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83" name="TextovéPole 82">
                <a:extLst>
                  <a:ext uri="{FF2B5EF4-FFF2-40B4-BE49-F238E27FC236}">
                    <a16:creationId xmlns:a16="http://schemas.microsoft.com/office/drawing/2014/main" id="{6E633D45-E2C4-4D1F-8117-7DDFE9C2512C}"/>
                  </a:ext>
                </a:extLst>
              </p:cNvPr>
              <p:cNvSpPr txBox="1"/>
              <p:nvPr/>
            </p:nvSpPr>
            <p:spPr>
              <a:xfrm>
                <a:off x="866648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84" name="TextovéPole 83">
                <a:extLst>
                  <a:ext uri="{FF2B5EF4-FFF2-40B4-BE49-F238E27FC236}">
                    <a16:creationId xmlns:a16="http://schemas.microsoft.com/office/drawing/2014/main" id="{0E93904E-CC74-4F38-BF3D-058A4548EA4E}"/>
                  </a:ext>
                </a:extLst>
              </p:cNvPr>
              <p:cNvSpPr txBox="1"/>
              <p:nvPr/>
            </p:nvSpPr>
            <p:spPr>
              <a:xfrm>
                <a:off x="1105396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85" name="TextovéPole 84">
                <a:extLst>
                  <a:ext uri="{FF2B5EF4-FFF2-40B4-BE49-F238E27FC236}">
                    <a16:creationId xmlns:a16="http://schemas.microsoft.com/office/drawing/2014/main" id="{E73C9E7A-066A-4307-A9B2-06A183D45F6B}"/>
                  </a:ext>
                </a:extLst>
              </p:cNvPr>
              <p:cNvSpPr txBox="1"/>
              <p:nvPr/>
            </p:nvSpPr>
            <p:spPr>
              <a:xfrm>
                <a:off x="1388485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41" name="Skupina 140">
                <a:extLst>
                  <a:ext uri="{FF2B5EF4-FFF2-40B4-BE49-F238E27FC236}">
                    <a16:creationId xmlns:a16="http://schemas.microsoft.com/office/drawing/2014/main" id="{099B2155-E22F-4F5D-8812-62F16502D932}"/>
                  </a:ext>
                </a:extLst>
              </p:cNvPr>
              <p:cNvGrpSpPr/>
              <p:nvPr/>
            </p:nvGrpSpPr>
            <p:grpSpPr>
              <a:xfrm>
                <a:off x="752403" y="2335017"/>
                <a:ext cx="1131284" cy="1057189"/>
                <a:chOff x="739908" y="2369527"/>
                <a:chExt cx="1131284" cy="1057189"/>
              </a:xfrm>
            </p:grpSpPr>
            <p:cxnSp>
              <p:nvCxnSpPr>
                <p:cNvPr id="92" name="Přímá spojnice 91">
                  <a:extLst>
                    <a:ext uri="{FF2B5EF4-FFF2-40B4-BE49-F238E27FC236}">
                      <a16:creationId xmlns:a16="http://schemas.microsoft.com/office/drawing/2014/main" id="{6A8C42A6-FA1A-4C75-8F55-6DB90DEAFF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9908" y="2369527"/>
                  <a:ext cx="413558" cy="742645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Přímá spojnice 92">
                  <a:extLst>
                    <a:ext uri="{FF2B5EF4-FFF2-40B4-BE49-F238E27FC236}">
                      <a16:creationId xmlns:a16="http://schemas.microsoft.com/office/drawing/2014/main" id="{F495F5F9-5D12-4D88-BEB8-88C9FAEE71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83571" y="2380235"/>
                  <a:ext cx="159476" cy="295300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Přímá spojnice 93">
                  <a:extLst>
                    <a:ext uri="{FF2B5EF4-FFF2-40B4-BE49-F238E27FC236}">
                      <a16:creationId xmlns:a16="http://schemas.microsoft.com/office/drawing/2014/main" id="{482E29A7-03AE-45AF-AD84-00966620C244}"/>
                    </a:ext>
                  </a:extLst>
                </p:cNvPr>
                <p:cNvCxnSpPr>
                  <a:cxnSpLocks/>
                  <a:endCxn id="88" idx="7"/>
                </p:cNvCxnSpPr>
                <p:nvPr/>
              </p:nvCxnSpPr>
              <p:spPr>
                <a:xfrm flipH="1">
                  <a:off x="1195996" y="2380235"/>
                  <a:ext cx="290614" cy="682925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Přímá spojnice 94">
                  <a:extLst>
                    <a:ext uri="{FF2B5EF4-FFF2-40B4-BE49-F238E27FC236}">
                      <a16:creationId xmlns:a16="http://schemas.microsoft.com/office/drawing/2014/main" id="{818199E9-D7E9-428E-AA42-D1A4069E57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3804" y="2376279"/>
                  <a:ext cx="281125" cy="509359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Ovál 85">
                  <a:extLst>
                    <a:ext uri="{FF2B5EF4-FFF2-40B4-BE49-F238E27FC236}">
                      <a16:creationId xmlns:a16="http://schemas.microsoft.com/office/drawing/2014/main" id="{15B6E3EF-3BB9-4395-AB23-129E01BDB2FF}"/>
                    </a:ext>
                  </a:extLst>
                </p:cNvPr>
                <p:cNvSpPr/>
                <p:nvPr/>
              </p:nvSpPr>
              <p:spPr>
                <a:xfrm>
                  <a:off x="1192611" y="2832779"/>
                  <a:ext cx="128273" cy="1359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  <p:sp>
              <p:nvSpPr>
                <p:cNvPr id="87" name="Ovál 86">
                  <a:extLst>
                    <a:ext uri="{FF2B5EF4-FFF2-40B4-BE49-F238E27FC236}">
                      <a16:creationId xmlns:a16="http://schemas.microsoft.com/office/drawing/2014/main" id="{11CA8AD2-E817-4B29-BCD7-509749FF8229}"/>
                    </a:ext>
                  </a:extLst>
                </p:cNvPr>
                <p:cNvSpPr/>
                <p:nvPr/>
              </p:nvSpPr>
              <p:spPr>
                <a:xfrm>
                  <a:off x="1289622" y="2612043"/>
                  <a:ext cx="128273" cy="135916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  <p:sp>
              <p:nvSpPr>
                <p:cNvPr id="88" name="Ovál 87">
                  <a:extLst>
                    <a:ext uri="{FF2B5EF4-FFF2-40B4-BE49-F238E27FC236}">
                      <a16:creationId xmlns:a16="http://schemas.microsoft.com/office/drawing/2014/main" id="{2EB8FF09-27C7-4A70-BB8C-581E70AF068D}"/>
                    </a:ext>
                  </a:extLst>
                </p:cNvPr>
                <p:cNvSpPr/>
                <p:nvPr/>
              </p:nvSpPr>
              <p:spPr>
                <a:xfrm>
                  <a:off x="1086508" y="3043256"/>
                  <a:ext cx="128273" cy="135916"/>
                </a:xfrm>
                <a:prstGeom prst="ellipse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  <p:sp>
              <p:nvSpPr>
                <p:cNvPr id="89" name="Šipka: kruhová 88">
                  <a:extLst>
                    <a:ext uri="{FF2B5EF4-FFF2-40B4-BE49-F238E27FC236}">
                      <a16:creationId xmlns:a16="http://schemas.microsoft.com/office/drawing/2014/main" id="{AC6F6D1C-0B04-44DF-8B25-77A3697A9BC1}"/>
                    </a:ext>
                  </a:extLst>
                </p:cNvPr>
                <p:cNvSpPr/>
                <p:nvPr/>
              </p:nvSpPr>
              <p:spPr>
                <a:xfrm rot="5004842" flipV="1">
                  <a:off x="1250736" y="2713556"/>
                  <a:ext cx="486218" cy="497621"/>
                </a:xfrm>
                <a:prstGeom prst="circularArrow">
                  <a:avLst>
                    <a:gd name="adj1" fmla="val 12500"/>
                    <a:gd name="adj2" fmla="val 1142319"/>
                    <a:gd name="adj3" fmla="val 20457681"/>
                    <a:gd name="adj4" fmla="val 16375327"/>
                    <a:gd name="adj5" fmla="val 1758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Šipka: kruhová 89">
                  <a:extLst>
                    <a:ext uri="{FF2B5EF4-FFF2-40B4-BE49-F238E27FC236}">
                      <a16:creationId xmlns:a16="http://schemas.microsoft.com/office/drawing/2014/main" id="{EDE792C0-D99C-471E-BC2F-BC984CB154B2}"/>
                    </a:ext>
                  </a:extLst>
                </p:cNvPr>
                <p:cNvSpPr/>
                <p:nvPr/>
              </p:nvSpPr>
              <p:spPr>
                <a:xfrm rot="5004307" flipV="1">
                  <a:off x="1379273" y="2472042"/>
                  <a:ext cx="486218" cy="497621"/>
                </a:xfrm>
                <a:prstGeom prst="circularArrow">
                  <a:avLst>
                    <a:gd name="adj1" fmla="val 12500"/>
                    <a:gd name="adj2" fmla="val 1142319"/>
                    <a:gd name="adj3" fmla="val 20457681"/>
                    <a:gd name="adj4" fmla="val 16375327"/>
                    <a:gd name="adj5" fmla="val 17584"/>
                  </a:avLst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" name="Šipka: kruhová 90">
                  <a:extLst>
                    <a:ext uri="{FF2B5EF4-FFF2-40B4-BE49-F238E27FC236}">
                      <a16:creationId xmlns:a16="http://schemas.microsoft.com/office/drawing/2014/main" id="{D05CFE5C-B601-49FB-B634-BD48567B48F7}"/>
                    </a:ext>
                  </a:extLst>
                </p:cNvPr>
                <p:cNvSpPr/>
                <p:nvPr/>
              </p:nvSpPr>
              <p:spPr>
                <a:xfrm rot="5004842" flipV="1">
                  <a:off x="1140568" y="2934796"/>
                  <a:ext cx="486218" cy="497621"/>
                </a:xfrm>
                <a:prstGeom prst="circularArrow">
                  <a:avLst>
                    <a:gd name="adj1" fmla="val 12500"/>
                    <a:gd name="adj2" fmla="val 1142319"/>
                    <a:gd name="adj3" fmla="val 20457681"/>
                    <a:gd name="adj4" fmla="val 16375327"/>
                    <a:gd name="adj5" fmla="val 17584"/>
                  </a:avLst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7" name="Skupina 146">
              <a:extLst>
                <a:ext uri="{FF2B5EF4-FFF2-40B4-BE49-F238E27FC236}">
                  <a16:creationId xmlns:a16="http://schemas.microsoft.com/office/drawing/2014/main" id="{E663C5E6-7638-4E10-97AF-3EE300462E64}"/>
                </a:ext>
              </a:extLst>
            </p:cNvPr>
            <p:cNvGrpSpPr/>
            <p:nvPr/>
          </p:nvGrpSpPr>
          <p:grpSpPr>
            <a:xfrm>
              <a:off x="5174879" y="3563035"/>
              <a:ext cx="850928" cy="1027578"/>
              <a:chOff x="5481633" y="2088698"/>
              <a:chExt cx="850928" cy="1027578"/>
            </a:xfrm>
          </p:grpSpPr>
          <p:sp>
            <p:nvSpPr>
              <p:cNvPr id="98" name="TextovéPole 97">
                <a:extLst>
                  <a:ext uri="{FF2B5EF4-FFF2-40B4-BE49-F238E27FC236}">
                    <a16:creationId xmlns:a16="http://schemas.microsoft.com/office/drawing/2014/main" id="{179D6C01-4509-43C4-B9A8-B5F565227D2C}"/>
                  </a:ext>
                </a:extLst>
              </p:cNvPr>
              <p:cNvSpPr txBox="1"/>
              <p:nvPr/>
            </p:nvSpPr>
            <p:spPr>
              <a:xfrm>
                <a:off x="6191126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99" name="TextovéPole 98">
                <a:extLst>
                  <a:ext uri="{FF2B5EF4-FFF2-40B4-BE49-F238E27FC236}">
                    <a16:creationId xmlns:a16="http://schemas.microsoft.com/office/drawing/2014/main" id="{D274C048-F6C2-4AB5-A80E-EFFE9DD2F9EC}"/>
                  </a:ext>
                </a:extLst>
              </p:cNvPr>
              <p:cNvSpPr txBox="1"/>
              <p:nvPr/>
            </p:nvSpPr>
            <p:spPr>
              <a:xfrm>
                <a:off x="5998010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100" name="TextovéPole 99">
                <a:extLst>
                  <a:ext uri="{FF2B5EF4-FFF2-40B4-BE49-F238E27FC236}">
                    <a16:creationId xmlns:a16="http://schemas.microsoft.com/office/drawing/2014/main" id="{A90B7705-28AE-48C0-8D0E-F3317863E396}"/>
                  </a:ext>
                </a:extLst>
              </p:cNvPr>
              <p:cNvSpPr txBox="1"/>
              <p:nvPr/>
            </p:nvSpPr>
            <p:spPr>
              <a:xfrm>
                <a:off x="5757017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101" name="TextovéPole 100">
                <a:extLst>
                  <a:ext uri="{FF2B5EF4-FFF2-40B4-BE49-F238E27FC236}">
                    <a16:creationId xmlns:a16="http://schemas.microsoft.com/office/drawing/2014/main" id="{F843AC4C-EE2A-42CD-A042-D6CA7F77535E}"/>
                  </a:ext>
                </a:extLst>
              </p:cNvPr>
              <p:cNvSpPr txBox="1"/>
              <p:nvPr/>
            </p:nvSpPr>
            <p:spPr>
              <a:xfrm>
                <a:off x="5481633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37" name="Skupina 136">
                <a:extLst>
                  <a:ext uri="{FF2B5EF4-FFF2-40B4-BE49-F238E27FC236}">
                    <a16:creationId xmlns:a16="http://schemas.microsoft.com/office/drawing/2014/main" id="{4D952301-51AB-4416-AA87-187B78FBCF74}"/>
                  </a:ext>
                </a:extLst>
              </p:cNvPr>
              <p:cNvGrpSpPr/>
              <p:nvPr/>
            </p:nvGrpSpPr>
            <p:grpSpPr>
              <a:xfrm>
                <a:off x="5603969" y="2334657"/>
                <a:ext cx="710311" cy="781619"/>
                <a:chOff x="5571402" y="2334593"/>
                <a:chExt cx="710311" cy="781619"/>
              </a:xfrm>
            </p:grpSpPr>
            <p:cxnSp>
              <p:nvCxnSpPr>
                <p:cNvPr id="103" name="Přímá spojnice 102">
                  <a:extLst>
                    <a:ext uri="{FF2B5EF4-FFF2-40B4-BE49-F238E27FC236}">
                      <a16:creationId xmlns:a16="http://schemas.microsoft.com/office/drawing/2014/main" id="{FA1F94D7-8F99-42F4-A4A3-AFA1D5A5DAD3}"/>
                    </a:ext>
                  </a:extLst>
                </p:cNvPr>
                <p:cNvCxnSpPr>
                  <a:cxnSpLocks/>
                  <a:endCxn id="102" idx="7"/>
                </p:cNvCxnSpPr>
                <p:nvPr/>
              </p:nvCxnSpPr>
              <p:spPr>
                <a:xfrm flipH="1">
                  <a:off x="5947109" y="2334593"/>
                  <a:ext cx="334604" cy="665607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Přímá spojnice 103">
                  <a:extLst>
                    <a:ext uri="{FF2B5EF4-FFF2-40B4-BE49-F238E27FC236}">
                      <a16:creationId xmlns:a16="http://schemas.microsoft.com/office/drawing/2014/main" id="{F4775F4F-88A5-41C7-98EE-E516CE0289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707967" y="2345301"/>
                  <a:ext cx="151703" cy="295300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Přímá spojnice 104">
                  <a:extLst>
                    <a:ext uri="{FF2B5EF4-FFF2-40B4-BE49-F238E27FC236}">
                      <a16:creationId xmlns:a16="http://schemas.microsoft.com/office/drawing/2014/main" id="{F6528D99-00BE-4055-9743-0031747E53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71402" y="2345301"/>
                  <a:ext cx="327049" cy="718896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Přímá spojnice 105">
                  <a:extLst>
                    <a:ext uri="{FF2B5EF4-FFF2-40B4-BE49-F238E27FC236}">
                      <a16:creationId xmlns:a16="http://schemas.microsoft.com/office/drawing/2014/main" id="{11791D80-2DDF-4F8E-881A-931FB9A8EB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01303" y="2341345"/>
                  <a:ext cx="267423" cy="509359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Ovál 101">
                  <a:extLst>
                    <a:ext uri="{FF2B5EF4-FFF2-40B4-BE49-F238E27FC236}">
                      <a16:creationId xmlns:a16="http://schemas.microsoft.com/office/drawing/2014/main" id="{0C1E227C-9765-42BF-A2A9-021C0F4EB96A}"/>
                    </a:ext>
                  </a:extLst>
                </p:cNvPr>
                <p:cNvSpPr/>
                <p:nvPr/>
              </p:nvSpPr>
              <p:spPr>
                <a:xfrm>
                  <a:off x="5837621" y="2980296"/>
                  <a:ext cx="128273" cy="135916"/>
                </a:xfrm>
                <a:prstGeom prst="ellipse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 dirty="0"/>
                </a:p>
              </p:txBody>
            </p:sp>
          </p:grpSp>
        </p:grpSp>
        <p:grpSp>
          <p:nvGrpSpPr>
            <p:cNvPr id="149" name="Skupina 148">
              <a:extLst>
                <a:ext uri="{FF2B5EF4-FFF2-40B4-BE49-F238E27FC236}">
                  <a16:creationId xmlns:a16="http://schemas.microsoft.com/office/drawing/2014/main" id="{97A307B3-DDBA-4AE5-8DE4-1AC12B9B759B}"/>
                </a:ext>
              </a:extLst>
            </p:cNvPr>
            <p:cNvGrpSpPr/>
            <p:nvPr/>
          </p:nvGrpSpPr>
          <p:grpSpPr>
            <a:xfrm>
              <a:off x="2258472" y="3563035"/>
              <a:ext cx="880466" cy="989827"/>
              <a:chOff x="2365795" y="2088698"/>
              <a:chExt cx="880466" cy="989827"/>
            </a:xfrm>
          </p:grpSpPr>
          <p:sp>
            <p:nvSpPr>
              <p:cNvPr id="113" name="TextovéPole 112">
                <a:extLst>
                  <a:ext uri="{FF2B5EF4-FFF2-40B4-BE49-F238E27FC236}">
                    <a16:creationId xmlns:a16="http://schemas.microsoft.com/office/drawing/2014/main" id="{BCD7FF8E-678D-4928-8A42-1A20F711AD6F}"/>
                  </a:ext>
                </a:extLst>
              </p:cNvPr>
              <p:cNvSpPr txBox="1"/>
              <p:nvPr/>
            </p:nvSpPr>
            <p:spPr>
              <a:xfrm>
                <a:off x="2365795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114" name="TextovéPole 113">
                <a:extLst>
                  <a:ext uri="{FF2B5EF4-FFF2-40B4-BE49-F238E27FC236}">
                    <a16:creationId xmlns:a16="http://schemas.microsoft.com/office/drawing/2014/main" id="{AA708A0A-616E-417F-81EF-F0D8E7970E91}"/>
                  </a:ext>
                </a:extLst>
              </p:cNvPr>
              <p:cNvSpPr txBox="1"/>
              <p:nvPr/>
            </p:nvSpPr>
            <p:spPr>
              <a:xfrm>
                <a:off x="2609975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115" name="TextovéPole 114">
                <a:extLst>
                  <a:ext uri="{FF2B5EF4-FFF2-40B4-BE49-F238E27FC236}">
                    <a16:creationId xmlns:a16="http://schemas.microsoft.com/office/drawing/2014/main" id="{00A0F2F3-DD11-4830-B40E-F7F6326183D7}"/>
                  </a:ext>
                </a:extLst>
              </p:cNvPr>
              <p:cNvSpPr txBox="1"/>
              <p:nvPr/>
            </p:nvSpPr>
            <p:spPr>
              <a:xfrm>
                <a:off x="3104826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116" name="TextovéPole 115">
                <a:extLst>
                  <a:ext uri="{FF2B5EF4-FFF2-40B4-BE49-F238E27FC236}">
                    <a16:creationId xmlns:a16="http://schemas.microsoft.com/office/drawing/2014/main" id="{1FE09B19-1B7D-4C5B-BA3C-239EEFFA365D}"/>
                  </a:ext>
                </a:extLst>
              </p:cNvPr>
              <p:cNvSpPr txBox="1"/>
              <p:nvPr/>
            </p:nvSpPr>
            <p:spPr>
              <a:xfrm>
                <a:off x="2841033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35" name="Skupina 134">
                <a:extLst>
                  <a:ext uri="{FF2B5EF4-FFF2-40B4-BE49-F238E27FC236}">
                    <a16:creationId xmlns:a16="http://schemas.microsoft.com/office/drawing/2014/main" id="{A1E61EB5-A6A8-4B5C-9DC1-45F467272263}"/>
                  </a:ext>
                </a:extLst>
              </p:cNvPr>
              <p:cNvGrpSpPr/>
              <p:nvPr/>
            </p:nvGrpSpPr>
            <p:grpSpPr>
              <a:xfrm>
                <a:off x="2481167" y="2335880"/>
                <a:ext cx="746702" cy="742645"/>
                <a:chOff x="2464381" y="2449631"/>
                <a:chExt cx="746702" cy="742645"/>
              </a:xfrm>
            </p:grpSpPr>
            <p:cxnSp>
              <p:nvCxnSpPr>
                <p:cNvPr id="108" name="Přímá spojnice 107">
                  <a:extLst>
                    <a:ext uri="{FF2B5EF4-FFF2-40B4-BE49-F238E27FC236}">
                      <a16:creationId xmlns:a16="http://schemas.microsoft.com/office/drawing/2014/main" id="{4DF27D4E-A24E-4CFB-A180-0BFB04B7DF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8277" y="2456383"/>
                  <a:ext cx="281124" cy="509360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Přímá spojnice 109">
                  <a:extLst>
                    <a:ext uri="{FF2B5EF4-FFF2-40B4-BE49-F238E27FC236}">
                      <a16:creationId xmlns:a16="http://schemas.microsoft.com/office/drawing/2014/main" id="{E1BCB44F-AB5F-4CC7-B61B-CB07EDDA00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64381" y="2449631"/>
                  <a:ext cx="413558" cy="742645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Přímá spojnice 110">
                  <a:extLst>
                    <a:ext uri="{FF2B5EF4-FFF2-40B4-BE49-F238E27FC236}">
                      <a16:creationId xmlns:a16="http://schemas.microsoft.com/office/drawing/2014/main" id="{C2F0E9AD-2240-4473-9998-EF8F60659B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8044" y="2460339"/>
                  <a:ext cx="159476" cy="295300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Přímá spojnice 111">
                  <a:extLst>
                    <a:ext uri="{FF2B5EF4-FFF2-40B4-BE49-F238E27FC236}">
                      <a16:creationId xmlns:a16="http://schemas.microsoft.com/office/drawing/2014/main" id="{1874C956-5C74-4211-9F5A-4C19BD63F4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72676" y="2460339"/>
                  <a:ext cx="338407" cy="729814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Ovál 116">
                  <a:extLst>
                    <a:ext uri="{FF2B5EF4-FFF2-40B4-BE49-F238E27FC236}">
                      <a16:creationId xmlns:a16="http://schemas.microsoft.com/office/drawing/2014/main" id="{6A857515-2CDE-45FD-B0B0-38B817B26ECA}"/>
                    </a:ext>
                  </a:extLst>
                </p:cNvPr>
                <p:cNvSpPr/>
                <p:nvPr/>
              </p:nvSpPr>
              <p:spPr>
                <a:xfrm>
                  <a:off x="3013056" y="2683679"/>
                  <a:ext cx="128273" cy="135914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</p:grpSp>
        </p:grpSp>
        <p:grpSp>
          <p:nvGrpSpPr>
            <p:cNvPr id="148" name="Skupina 147">
              <a:extLst>
                <a:ext uri="{FF2B5EF4-FFF2-40B4-BE49-F238E27FC236}">
                  <a16:creationId xmlns:a16="http://schemas.microsoft.com/office/drawing/2014/main" id="{F17631E9-3570-4B41-837B-25EB44915464}"/>
                </a:ext>
              </a:extLst>
            </p:cNvPr>
            <p:cNvGrpSpPr/>
            <p:nvPr/>
          </p:nvGrpSpPr>
          <p:grpSpPr>
            <a:xfrm>
              <a:off x="3810931" y="3563035"/>
              <a:ext cx="901971" cy="989791"/>
              <a:chOff x="3855009" y="2088698"/>
              <a:chExt cx="901971" cy="989791"/>
            </a:xfrm>
          </p:grpSpPr>
          <p:sp>
            <p:nvSpPr>
              <p:cNvPr id="127" name="TextovéPole 126">
                <a:extLst>
                  <a:ext uri="{FF2B5EF4-FFF2-40B4-BE49-F238E27FC236}">
                    <a16:creationId xmlns:a16="http://schemas.microsoft.com/office/drawing/2014/main" id="{D6ECAE1D-C826-4375-A110-09C0DF449E09}"/>
                  </a:ext>
                </a:extLst>
              </p:cNvPr>
              <p:cNvSpPr txBox="1"/>
              <p:nvPr/>
            </p:nvSpPr>
            <p:spPr>
              <a:xfrm>
                <a:off x="3855009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A</a:t>
                </a:r>
              </a:p>
            </p:txBody>
          </p:sp>
          <p:sp>
            <p:nvSpPr>
              <p:cNvPr id="128" name="TextovéPole 127">
                <a:extLst>
                  <a:ext uri="{FF2B5EF4-FFF2-40B4-BE49-F238E27FC236}">
                    <a16:creationId xmlns:a16="http://schemas.microsoft.com/office/drawing/2014/main" id="{2606A476-B460-473D-959B-3DEB0131C3E6}"/>
                  </a:ext>
                </a:extLst>
              </p:cNvPr>
              <p:cNvSpPr txBox="1"/>
              <p:nvPr/>
            </p:nvSpPr>
            <p:spPr>
              <a:xfrm>
                <a:off x="4615545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B</a:t>
                </a:r>
              </a:p>
            </p:txBody>
          </p:sp>
          <p:sp>
            <p:nvSpPr>
              <p:cNvPr id="129" name="TextovéPole 128">
                <a:extLst>
                  <a:ext uri="{FF2B5EF4-FFF2-40B4-BE49-F238E27FC236}">
                    <a16:creationId xmlns:a16="http://schemas.microsoft.com/office/drawing/2014/main" id="{15A52F8D-305E-4649-99DD-048825D3E6DA}"/>
                  </a:ext>
                </a:extLst>
              </p:cNvPr>
              <p:cNvSpPr txBox="1"/>
              <p:nvPr/>
            </p:nvSpPr>
            <p:spPr>
              <a:xfrm>
                <a:off x="4383375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C</a:t>
                </a:r>
              </a:p>
            </p:txBody>
          </p:sp>
          <p:sp>
            <p:nvSpPr>
              <p:cNvPr id="130" name="TextovéPole 129">
                <a:extLst>
                  <a:ext uri="{FF2B5EF4-FFF2-40B4-BE49-F238E27FC236}">
                    <a16:creationId xmlns:a16="http://schemas.microsoft.com/office/drawing/2014/main" id="{709E95F6-6BF9-4F4E-86DB-77144B43D7BE}"/>
                  </a:ext>
                </a:extLst>
              </p:cNvPr>
              <p:cNvSpPr txBox="1"/>
              <p:nvPr/>
            </p:nvSpPr>
            <p:spPr>
              <a:xfrm>
                <a:off x="4096829" y="2088698"/>
                <a:ext cx="141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D</a:t>
                </a:r>
              </a:p>
            </p:txBody>
          </p:sp>
          <p:grpSp>
            <p:nvGrpSpPr>
              <p:cNvPr id="136" name="Skupina 135">
                <a:extLst>
                  <a:ext uri="{FF2B5EF4-FFF2-40B4-BE49-F238E27FC236}">
                    <a16:creationId xmlns:a16="http://schemas.microsoft.com/office/drawing/2014/main" id="{0DEBE92E-FF71-4FEA-8E93-DFA9D155D18A}"/>
                  </a:ext>
                </a:extLst>
              </p:cNvPr>
              <p:cNvGrpSpPr/>
              <p:nvPr/>
            </p:nvGrpSpPr>
            <p:grpSpPr>
              <a:xfrm>
                <a:off x="3979546" y="2335844"/>
                <a:ext cx="746701" cy="742645"/>
                <a:chOff x="3953595" y="2379591"/>
                <a:chExt cx="746701" cy="742645"/>
              </a:xfrm>
            </p:grpSpPr>
            <p:cxnSp>
              <p:nvCxnSpPr>
                <p:cNvPr id="123" name="Přímá spojnice 122">
                  <a:extLst>
                    <a:ext uri="{FF2B5EF4-FFF2-40B4-BE49-F238E27FC236}">
                      <a16:creationId xmlns:a16="http://schemas.microsoft.com/office/drawing/2014/main" id="{7D213DE5-C07D-42FC-B354-F8A3302F01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491" y="2386343"/>
                  <a:ext cx="281124" cy="509360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Přímá spojnice 124">
                  <a:extLst>
                    <a:ext uri="{FF2B5EF4-FFF2-40B4-BE49-F238E27FC236}">
                      <a16:creationId xmlns:a16="http://schemas.microsoft.com/office/drawing/2014/main" id="{FD1C99E4-223F-4ED0-A609-0E1A206501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3595" y="2379591"/>
                  <a:ext cx="413558" cy="742645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Přímá spojnice 125">
                  <a:extLst>
                    <a:ext uri="{FF2B5EF4-FFF2-40B4-BE49-F238E27FC236}">
                      <a16:creationId xmlns:a16="http://schemas.microsoft.com/office/drawing/2014/main" id="{20917F70-DF6D-4AE7-91BC-A56F8840DD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76609" y="2390299"/>
                  <a:ext cx="323687" cy="726693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" name="Ovál 121">
                  <a:extLst>
                    <a:ext uri="{FF2B5EF4-FFF2-40B4-BE49-F238E27FC236}">
                      <a16:creationId xmlns:a16="http://schemas.microsoft.com/office/drawing/2014/main" id="{CB7344A7-D541-45C6-8D4A-B37B9E38A5B7}"/>
                    </a:ext>
                  </a:extLst>
                </p:cNvPr>
                <p:cNvSpPr/>
                <p:nvPr/>
              </p:nvSpPr>
              <p:spPr>
                <a:xfrm>
                  <a:off x="4402784" y="2826722"/>
                  <a:ext cx="125802" cy="13591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 sz="1200"/>
                </a:p>
              </p:txBody>
            </p:sp>
            <p:cxnSp>
              <p:nvCxnSpPr>
                <p:cNvPr id="120" name="Přímá spojnice 119">
                  <a:extLst>
                    <a:ext uri="{FF2B5EF4-FFF2-40B4-BE49-F238E27FC236}">
                      <a16:creationId xmlns:a16="http://schemas.microsoft.com/office/drawing/2014/main" id="{6E0B0174-BAB5-4480-BE0E-0393CA64B6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44024" y="2383631"/>
                  <a:ext cx="137289" cy="303951"/>
                </a:xfrm>
                <a:prstGeom prst="line">
                  <a:avLst/>
                </a:prstGeom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10" name="Přímá spojnice 309">
              <a:extLst>
                <a:ext uri="{FF2B5EF4-FFF2-40B4-BE49-F238E27FC236}">
                  <a16:creationId xmlns:a16="http://schemas.microsoft.com/office/drawing/2014/main" id="{FAF1E802-9C3F-4CD4-AA58-270048872D98}"/>
                </a:ext>
              </a:extLst>
            </p:cNvPr>
            <p:cNvCxnSpPr>
              <a:cxnSpLocks/>
            </p:cNvCxnSpPr>
            <p:nvPr/>
          </p:nvCxnSpPr>
          <p:spPr>
            <a:xfrm>
              <a:off x="2783528" y="4538598"/>
              <a:ext cx="0" cy="23755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Přímá spojnice 310">
              <a:extLst>
                <a:ext uri="{FF2B5EF4-FFF2-40B4-BE49-F238E27FC236}">
                  <a16:creationId xmlns:a16="http://schemas.microsoft.com/office/drawing/2014/main" id="{28230A38-046E-4653-A568-08B1BE5A1967}"/>
                </a:ext>
              </a:extLst>
            </p:cNvPr>
            <p:cNvCxnSpPr>
              <a:cxnSpLocks/>
            </p:cNvCxnSpPr>
            <p:nvPr/>
          </p:nvCxnSpPr>
          <p:spPr>
            <a:xfrm>
              <a:off x="4351322" y="4538598"/>
              <a:ext cx="0" cy="23755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Obdélník 215">
            <a:extLst>
              <a:ext uri="{FF2B5EF4-FFF2-40B4-BE49-F238E27FC236}">
                <a16:creationId xmlns:a16="http://schemas.microsoft.com/office/drawing/2014/main" id="{F8960068-CCE7-422B-B22C-7C5945A8C0ED}"/>
              </a:ext>
            </a:extLst>
          </p:cNvPr>
          <p:cNvSpPr/>
          <p:nvPr/>
        </p:nvSpPr>
        <p:spPr>
          <a:xfrm>
            <a:off x="292562" y="9327793"/>
            <a:ext cx="1103648" cy="293879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cs-CZ" sz="1200" b="1" dirty="0">
                <a:ln w="0"/>
                <a:solidFill>
                  <a:schemeClr val="tx1"/>
                </a:solidFill>
              </a:rPr>
              <a:t>ZDŮVODNĚNÍ:</a:t>
            </a:r>
          </a:p>
        </p:txBody>
      </p:sp>
    </p:spTree>
    <p:extLst>
      <p:ext uri="{BB962C8B-B14F-4D97-AF65-F5344CB8AC3E}">
        <p14:creationId xmlns:p14="http://schemas.microsoft.com/office/powerpoint/2010/main" val="281989647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408</Words>
  <Application>Microsoft Office PowerPoint</Application>
  <PresentationFormat>A4 (210 × 297 mm)</PresentationFormat>
  <Paragraphs>112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Motiv Office</vt:lpstr>
      <vt:lpstr>Druhá část výukového bloku:  aplikace orientačního běhu na evoluci živočichů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Koupilová Klára</dc:creator>
  <cp:lastModifiedBy>Koupilová Klára</cp:lastModifiedBy>
  <cp:revision>29</cp:revision>
  <dcterms:created xsi:type="dcterms:W3CDTF">2017-11-28T15:02:21Z</dcterms:created>
  <dcterms:modified xsi:type="dcterms:W3CDTF">2018-12-23T14:59:27Z</dcterms:modified>
</cp:coreProperties>
</file>